
<file path=[Content_Types].xml><?xml version="1.0" encoding="utf-8"?>
<Types xmlns="http://schemas.openxmlformats.org/package/2006/content-types">
  <Default Extension="jpeg" ContentType="image/jpeg"/>
  <Default Extension="JPG" ContentType="image/.jpg"/>
  <Default Extension="tiff" ContentType="image/tiff"/>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8"/>
  </p:notesMasterIdLst>
  <p:handoutMasterIdLst>
    <p:handoutMasterId r:id="rId19"/>
  </p:handoutMasterIdLst>
  <p:sldIdLst>
    <p:sldId id="456" r:id="rId3"/>
    <p:sldId id="457" r:id="rId4"/>
    <p:sldId id="458" r:id="rId5"/>
    <p:sldId id="459" r:id="rId6"/>
    <p:sldId id="460" r:id="rId7"/>
    <p:sldId id="461" r:id="rId8"/>
    <p:sldId id="462" r:id="rId9"/>
    <p:sldId id="463" r:id="rId10"/>
    <p:sldId id="464" r:id="rId11"/>
    <p:sldId id="3105" r:id="rId12"/>
    <p:sldId id="3115" r:id="rId13"/>
    <p:sldId id="3116" r:id="rId14"/>
    <p:sldId id="3117" r:id="rId15"/>
    <p:sldId id="3098" r:id="rId16"/>
    <p:sldId id="3097" r:id="rId17"/>
  </p:sldIdLst>
  <p:sldSz cx="7556500" cy="10693400"/>
  <p:notesSz cx="7556500" cy="10693400"/>
  <p:custDataLst>
    <p:tags r:id="rId23"/>
  </p:custDataLst>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2334" userDrawn="1">
          <p15:clr>
            <a:srgbClr val="A4A3A4"/>
          </p15:clr>
        </p15:guide>
        <p15:guide id="2" orient="horz" pos="604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howGuides="1">
      <p:cViewPr varScale="1">
        <p:scale>
          <a:sx n="78" d="100"/>
          <a:sy n="78" d="100"/>
        </p:scale>
        <p:origin x="-1536" y="-84"/>
      </p:cViewPr>
      <p:guideLst>
        <p:guide pos="2334"/>
        <p:guide orient="horz" pos="6042"/>
      </p:guideLst>
    </p:cSldViewPr>
  </p:slideViewPr>
  <p:notesTextViewPr>
    <p:cViewPr>
      <p:scale>
        <a:sx n="100" d="100"/>
        <a:sy n="100" d="100"/>
      </p:scale>
      <p:origin x="0" y="0"/>
    </p:cViewPr>
  </p:notesTextViewPr>
  <p:gridSpacing cx="76320" cy="76320"/>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3" Type="http://schemas.openxmlformats.org/officeDocument/2006/relationships/tags" Target="tags/tag16.xml"/><Relationship Id="rId22" Type="http://schemas.openxmlformats.org/officeDocument/2006/relationships/tableStyles" Target="tableStyles.xml"/><Relationship Id="rId21" Type="http://schemas.openxmlformats.org/officeDocument/2006/relationships/viewProps" Target="viewProps.xml"/><Relationship Id="rId20" Type="http://schemas.openxmlformats.org/officeDocument/2006/relationships/presProps" Target="presProps.xml"/><Relationship Id="rId2" Type="http://schemas.openxmlformats.org/officeDocument/2006/relationships/theme" Target="theme/theme1.xml"/><Relationship Id="rId19" Type="http://schemas.openxmlformats.org/officeDocument/2006/relationships/handoutMaster" Target="handoutMasters/handoutMaster1.xml"/><Relationship Id="rId18" Type="http://schemas.openxmlformats.org/officeDocument/2006/relationships/notesMaster" Target="notesMasters/notesMaster1.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274483" cy="536527"/>
          </a:xfrm>
          <a:prstGeom prst="rect">
            <a:avLst/>
          </a:prstGeom>
        </p:spPr>
        <p:txBody>
          <a:bodyPr vert="horz" lIns="91440" tIns="45720" rIns="91440" bIns="45720" rtlCol="0"/>
          <a:lstStyle>
            <a:lvl1pPr algn="l">
              <a:defRPr sz="1320"/>
            </a:lvl1pPr>
          </a:lstStyle>
          <a:p>
            <a:endParaRPr lang="zh-CN" altLang="en-US"/>
          </a:p>
        </p:txBody>
      </p:sp>
      <p:sp>
        <p:nvSpPr>
          <p:cNvPr id="3" name="日期占位符 2"/>
          <p:cNvSpPr>
            <a:spLocks noGrp="1"/>
          </p:cNvSpPr>
          <p:nvPr>
            <p:ph type="dt" sz="quarter" idx="1"/>
          </p:nvPr>
        </p:nvSpPr>
        <p:spPr>
          <a:xfrm>
            <a:off x="4280268" y="0"/>
            <a:ext cx="3274483" cy="536527"/>
          </a:xfrm>
          <a:prstGeom prst="rect">
            <a:avLst/>
          </a:prstGeom>
        </p:spPr>
        <p:txBody>
          <a:bodyPr vert="horz" lIns="91440" tIns="45720" rIns="91440" bIns="45720" rtlCol="0"/>
          <a:lstStyle>
            <a:lvl1pPr algn="r">
              <a:defRPr sz="132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10156874"/>
            <a:ext cx="3274483" cy="536526"/>
          </a:xfrm>
          <a:prstGeom prst="rect">
            <a:avLst/>
          </a:prstGeom>
        </p:spPr>
        <p:txBody>
          <a:bodyPr vert="horz" lIns="91440" tIns="45720" rIns="91440" bIns="45720" rtlCol="0" anchor="b"/>
          <a:lstStyle>
            <a:lvl1pPr algn="l">
              <a:defRPr sz="1320"/>
            </a:lvl1pPr>
          </a:lstStyle>
          <a:p>
            <a:endParaRPr lang="zh-CN" altLang="en-US"/>
          </a:p>
        </p:txBody>
      </p:sp>
      <p:sp>
        <p:nvSpPr>
          <p:cNvPr id="5" name="灯片编号占位符 4"/>
          <p:cNvSpPr>
            <a:spLocks noGrp="1"/>
          </p:cNvSpPr>
          <p:nvPr>
            <p:ph type="sldNum" sz="quarter" idx="3"/>
          </p:nvPr>
        </p:nvSpPr>
        <p:spPr>
          <a:xfrm>
            <a:off x="4280268" y="10156874"/>
            <a:ext cx="3274483" cy="536526"/>
          </a:xfrm>
          <a:prstGeom prst="rect">
            <a:avLst/>
          </a:prstGeom>
        </p:spPr>
        <p:txBody>
          <a:bodyPr vert="horz" lIns="91440" tIns="45720" rIns="91440" bIns="45720" rtlCol="0" anchor="b"/>
          <a:lstStyle>
            <a:lvl1pPr algn="r">
              <a:defRPr sz="132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607996" cy="627439"/>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4716221" y="0"/>
            <a:ext cx="3607996" cy="627439"/>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411471" y="1563167"/>
            <a:ext cx="7503202" cy="4220551"/>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832614" y="6018194"/>
            <a:ext cx="6660915" cy="4923977"/>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11877900"/>
            <a:ext cx="3607996" cy="62743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4716221" y="11877900"/>
            <a:ext cx="3607996" cy="62743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567213" y="3314954"/>
            <a:ext cx="6428422" cy="2245614"/>
          </a:xfrm>
          <a:prstGeom prst="rect">
            <a:avLst/>
          </a:prstGeom>
        </p:spPr>
        <p:txBody>
          <a:bodyPr wrap="square" lIns="0" tIns="0" rIns="0" bIns="0">
            <a:spAutoFit/>
          </a:bodyPr>
          <a:lstStyle>
            <a:lvl1pPr>
              <a:defRPr/>
            </a:lvl1pPr>
          </a:lstStyle>
          <a:p/>
        </p:txBody>
      </p:sp>
      <p:sp>
        <p:nvSpPr>
          <p:cNvPr id="3" name="Holder 3"/>
          <p:cNvSpPr>
            <a:spLocks noGrp="1"/>
          </p:cNvSpPr>
          <p:nvPr>
            <p:ph type="subTitle" idx="4"/>
          </p:nvPr>
        </p:nvSpPr>
        <p:spPr>
          <a:xfrm>
            <a:off x="1134427" y="5988304"/>
            <a:ext cx="5293995" cy="2673350"/>
          </a:xfrm>
          <a:prstGeom prst="rect">
            <a:avLst/>
          </a:prstGeom>
        </p:spPr>
        <p:txBody>
          <a:bodyPr wrap="square" lIns="0" tIns="0" rIns="0" bIns="0">
            <a:spAutoFit/>
          </a:bodyPr>
          <a:lstStyle>
            <a:lvl1pPr>
              <a:defRPr/>
            </a:lvl1pPr>
          </a:lstStyle>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p:txBody>
      </p:sp>
      <p:sp>
        <p:nvSpPr>
          <p:cNvPr id="3" name="Holder 3"/>
          <p:cNvSpPr>
            <a:spLocks noGrp="1"/>
          </p:cNvSpPr>
          <p:nvPr>
            <p:ph type="body" idx="1"/>
          </p:nvPr>
        </p:nvSpPr>
        <p:spPr/>
        <p:txBody>
          <a:bodyPr lIns="0" tIns="0" rIns="0" bIns="0"/>
          <a:lstStyle>
            <a:lvl1pPr>
              <a:defRPr/>
            </a:lvl1pPr>
          </a:lstStyle>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p:txBody>
      </p:sp>
      <p:sp>
        <p:nvSpPr>
          <p:cNvPr id="3" name="Holder 3"/>
          <p:cNvSpPr>
            <a:spLocks noGrp="1"/>
          </p:cNvSpPr>
          <p:nvPr>
            <p:ph sz="half" idx="2"/>
          </p:nvPr>
        </p:nvSpPr>
        <p:spPr>
          <a:xfrm>
            <a:off x="378142" y="2459482"/>
            <a:ext cx="3289839" cy="7057644"/>
          </a:xfrm>
          <a:prstGeom prst="rect">
            <a:avLst/>
          </a:prstGeom>
        </p:spPr>
        <p:txBody>
          <a:bodyPr wrap="square" lIns="0" tIns="0" rIns="0" bIns="0">
            <a:spAutoFit/>
          </a:bodyPr>
          <a:lstStyle>
            <a:lvl1pPr>
              <a:defRPr/>
            </a:lvl1pPr>
          </a:lstStyle>
          <a:p/>
        </p:txBody>
      </p:sp>
      <p:sp>
        <p:nvSpPr>
          <p:cNvPr id="4" name="Holder 4"/>
          <p:cNvSpPr>
            <a:spLocks noGrp="1"/>
          </p:cNvSpPr>
          <p:nvPr>
            <p:ph sz="half" idx="3"/>
          </p:nvPr>
        </p:nvSpPr>
        <p:spPr>
          <a:xfrm>
            <a:off x="3894867" y="2459482"/>
            <a:ext cx="3289839" cy="7057644"/>
          </a:xfrm>
          <a:prstGeom prst="rect">
            <a:avLst/>
          </a:prstGeom>
        </p:spPr>
        <p:txBody>
          <a:bodyPr wrap="square" lIns="0" tIns="0" rIns="0" bIns="0">
            <a:spAutoFit/>
          </a:bodyPr>
          <a:lstStyle>
            <a:lvl1pPr>
              <a:defRPr/>
            </a:lvl1pPr>
          </a:lstStyle>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1D8BD707-D9CF-40AE-B4C6-C98DA3205C09}" type="datetimeFigureOut">
              <a:rPr lang="en-US"/>
            </a:fld>
            <a:endParaRPr lang="en-US"/>
          </a:p>
        </p:txBody>
      </p:sp>
      <p:sp>
        <p:nvSpPr>
          <p:cNvPr id="3" name="页脚占位符 2"/>
          <p:cNvSpPr>
            <a:spLocks noGrp="1"/>
          </p:cNvSpPr>
          <p:nvPr>
            <p:ph type="ftr" sz="quarter" idx="11"/>
          </p:nvPr>
        </p:nvSpPr>
        <p:spPr/>
        <p:txBody>
          <a:bodyPr/>
          <a:lstStyle/>
          <a:p/>
        </p:txBody>
      </p:sp>
      <p:sp>
        <p:nvSpPr>
          <p:cNvPr id="4" name="灯片编号占位符 3"/>
          <p:cNvSpPr>
            <a:spLocks noGrp="1"/>
          </p:cNvSpPr>
          <p:nvPr>
            <p:ph type="sldNum" sz="quarter" idx="12"/>
          </p:nvPr>
        </p:nvSpPr>
        <p:spPr/>
        <p:txBody>
          <a:bodyPr/>
          <a:lstStyle/>
          <a:p>
            <a:fld id="{B6F15528-21DE-4FAA-801E-634DDDAF4B2B}" type="slidenum">
              <a:rPr/>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7" Type="http://schemas.openxmlformats.org/officeDocument/2006/relationships/theme" Target="../theme/theme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819911" y="1088136"/>
            <a:ext cx="5925820" cy="8498205"/>
          </a:xfrm>
          <a:custGeom>
            <a:avLst/>
            <a:gdLst/>
            <a:ahLst/>
            <a:cxnLst/>
            <a:rect l="l" t="t" r="r" b="b"/>
            <a:pathLst>
              <a:path w="5925820" h="8498205">
                <a:moveTo>
                  <a:pt x="0" y="0"/>
                </a:moveTo>
                <a:lnTo>
                  <a:pt x="5925312" y="0"/>
                </a:lnTo>
                <a:lnTo>
                  <a:pt x="5925312" y="8497824"/>
                </a:lnTo>
                <a:lnTo>
                  <a:pt x="0" y="8497824"/>
                </a:lnTo>
                <a:lnTo>
                  <a:pt x="0" y="0"/>
                </a:lnTo>
                <a:close/>
              </a:path>
            </a:pathLst>
          </a:custGeom>
          <a:solidFill>
            <a:srgbClr val="EEEEEE"/>
          </a:solidFill>
        </p:spPr>
        <p:txBody>
          <a:bodyPr wrap="square" lIns="0" tIns="0" rIns="0" bIns="0" rtlCol="0"/>
          <a:lstStyle/>
          <a:p/>
        </p:txBody>
      </p:sp>
      <p:sp>
        <p:nvSpPr>
          <p:cNvPr id="17" name="bk object 17"/>
          <p:cNvSpPr/>
          <p:nvPr/>
        </p:nvSpPr>
        <p:spPr>
          <a:xfrm>
            <a:off x="710183" y="1088136"/>
            <a:ext cx="105410" cy="8502650"/>
          </a:xfrm>
          <a:custGeom>
            <a:avLst/>
            <a:gdLst/>
            <a:ahLst/>
            <a:cxnLst/>
            <a:rect l="l" t="t" r="r" b="b"/>
            <a:pathLst>
              <a:path w="105409" h="8502650">
                <a:moveTo>
                  <a:pt x="0" y="0"/>
                </a:moveTo>
                <a:lnTo>
                  <a:pt x="105156" y="0"/>
                </a:lnTo>
                <a:lnTo>
                  <a:pt x="105156" y="8502396"/>
                </a:lnTo>
                <a:lnTo>
                  <a:pt x="0" y="8502396"/>
                </a:lnTo>
                <a:lnTo>
                  <a:pt x="0" y="0"/>
                </a:lnTo>
                <a:close/>
              </a:path>
            </a:pathLst>
          </a:custGeom>
          <a:solidFill>
            <a:srgbClr val="EEEEEE"/>
          </a:solidFill>
        </p:spPr>
        <p:txBody>
          <a:bodyPr wrap="square" lIns="0" tIns="0" rIns="0" bIns="0" rtlCol="0"/>
          <a:lstStyle/>
          <a:p/>
        </p:txBody>
      </p:sp>
      <p:sp>
        <p:nvSpPr>
          <p:cNvPr id="2" name="Holder 2"/>
          <p:cNvSpPr>
            <a:spLocks noGrp="1"/>
          </p:cNvSpPr>
          <p:nvPr>
            <p:ph type="title"/>
          </p:nvPr>
        </p:nvSpPr>
        <p:spPr>
          <a:xfrm>
            <a:off x="378142" y="427736"/>
            <a:ext cx="6806565" cy="1710944"/>
          </a:xfrm>
          <a:prstGeom prst="rect">
            <a:avLst/>
          </a:prstGeom>
        </p:spPr>
        <p:txBody>
          <a:bodyPr wrap="square" lIns="0" tIns="0" rIns="0" bIns="0">
            <a:spAutoFit/>
          </a:bodyPr>
          <a:lstStyle>
            <a:lvl1pPr>
              <a:defRPr/>
            </a:lvl1pPr>
          </a:lstStyle>
          <a:p/>
        </p:txBody>
      </p:sp>
      <p:sp>
        <p:nvSpPr>
          <p:cNvPr id="3" name="Holder 3"/>
          <p:cNvSpPr>
            <a:spLocks noGrp="1"/>
          </p:cNvSpPr>
          <p:nvPr>
            <p:ph type="body" idx="1"/>
          </p:nvPr>
        </p:nvSpPr>
        <p:spPr>
          <a:xfrm>
            <a:off x="378142" y="2459482"/>
            <a:ext cx="6806565" cy="7057644"/>
          </a:xfrm>
          <a:prstGeom prst="rect">
            <a:avLst/>
          </a:prstGeom>
        </p:spPr>
        <p:txBody>
          <a:bodyPr wrap="square" lIns="0" tIns="0" rIns="0" bIns="0">
            <a:spAutoFit/>
          </a:bodyPr>
          <a:lstStyle>
            <a:lvl1pPr>
              <a:defRPr/>
            </a:lvl1pPr>
          </a:lstStyle>
          <a:p/>
        </p:txBody>
      </p:sp>
      <p:sp>
        <p:nvSpPr>
          <p:cNvPr id="4" name="Holder 4"/>
          <p:cNvSpPr>
            <a:spLocks noGrp="1"/>
          </p:cNvSpPr>
          <p:nvPr>
            <p:ph type="ftr" sz="quarter" idx="5"/>
          </p:nvPr>
        </p:nvSpPr>
        <p:spPr>
          <a:xfrm>
            <a:off x="2571369" y="9944862"/>
            <a:ext cx="2420112" cy="534670"/>
          </a:xfrm>
          <a:prstGeom prst="rect">
            <a:avLst/>
          </a:prstGeom>
        </p:spPr>
        <p:txBody>
          <a:bodyPr wrap="square" lIns="0" tIns="0" rIns="0" bIns="0">
            <a:spAutoFit/>
          </a:bodyPr>
          <a:lstStyle>
            <a:lvl1pPr algn="ctr">
              <a:defRPr>
                <a:solidFill>
                  <a:schemeClr val="tx1">
                    <a:tint val="75000"/>
                  </a:schemeClr>
                </a:solidFill>
              </a:defRPr>
            </a:lvl1pPr>
          </a:lstStyle>
          <a:p/>
        </p:txBody>
      </p:sp>
      <p:sp>
        <p:nvSpPr>
          <p:cNvPr id="5" name="Holder 5"/>
          <p:cNvSpPr>
            <a:spLocks noGrp="1"/>
          </p:cNvSpPr>
          <p:nvPr>
            <p:ph type="dt" sz="half" idx="6"/>
          </p:nvPr>
        </p:nvSpPr>
        <p:spPr>
          <a:xfrm>
            <a:off x="378142" y="9944862"/>
            <a:ext cx="1739455" cy="53467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fld>
            <a:endParaRPr lang="en-US"/>
          </a:p>
        </p:txBody>
      </p:sp>
      <p:sp>
        <p:nvSpPr>
          <p:cNvPr id="6" name="Holder 6"/>
          <p:cNvSpPr>
            <a:spLocks noGrp="1"/>
          </p:cNvSpPr>
          <p:nvPr>
            <p:ph type="sldNum" sz="quarter" idx="7"/>
          </p:nvPr>
        </p:nvSpPr>
        <p:spPr>
          <a:xfrm>
            <a:off x="5445252" y="9944862"/>
            <a:ext cx="1739455" cy="53467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1.xml"/><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10.xml"/><Relationship Id="rId2" Type="http://schemas.openxmlformats.org/officeDocument/2006/relationships/image" Target="../media/image24.tiff"/><Relationship Id="rId1" Type="http://schemas.openxmlformats.org/officeDocument/2006/relationships/image" Target="../media/image1.jpeg"/></Relationships>
</file>

<file path=ppt/slides/_rels/slide11.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tags" Target="../tags/tag11.xml"/><Relationship Id="rId4" Type="http://schemas.openxmlformats.org/officeDocument/2006/relationships/image" Target="../media/image27.tiff"/><Relationship Id="rId3" Type="http://schemas.openxmlformats.org/officeDocument/2006/relationships/image" Target="../media/image26.tiff"/><Relationship Id="rId2" Type="http://schemas.openxmlformats.org/officeDocument/2006/relationships/image" Target="../media/image25.tiff"/><Relationship Id="rId1" Type="http://schemas.openxmlformats.org/officeDocument/2006/relationships/image" Target="../media/image1.jpeg"/></Relationships>
</file>

<file path=ppt/slides/_rels/slide12.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tags" Target="../tags/tag12.xml"/><Relationship Id="rId5" Type="http://schemas.openxmlformats.org/officeDocument/2006/relationships/image" Target="../media/image31.jpeg"/><Relationship Id="rId4" Type="http://schemas.openxmlformats.org/officeDocument/2006/relationships/image" Target="../media/image30.jpeg"/><Relationship Id="rId3" Type="http://schemas.openxmlformats.org/officeDocument/2006/relationships/image" Target="../media/image29.jpeg"/><Relationship Id="rId2" Type="http://schemas.openxmlformats.org/officeDocument/2006/relationships/image" Target="../media/image28.tiff"/><Relationship Id="rId1" Type="http://schemas.openxmlformats.org/officeDocument/2006/relationships/image" Target="../media/image1.jpeg"/></Relationships>
</file>

<file path=ppt/slides/_rels/slide13.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tags" Target="../tags/tag13.xml"/><Relationship Id="rId5" Type="http://schemas.openxmlformats.org/officeDocument/2006/relationships/image" Target="../media/image35.tiff"/><Relationship Id="rId4" Type="http://schemas.openxmlformats.org/officeDocument/2006/relationships/image" Target="../media/image34.tiff"/><Relationship Id="rId3" Type="http://schemas.openxmlformats.org/officeDocument/2006/relationships/image" Target="../media/image33.tiff"/><Relationship Id="rId2" Type="http://schemas.openxmlformats.org/officeDocument/2006/relationships/image" Target="../media/image32.tiff"/><Relationship Id="rId1" Type="http://schemas.openxmlformats.org/officeDocument/2006/relationships/image" Target="../media/image1.jpeg"/></Relationships>
</file>

<file path=ppt/slides/_rels/slide14.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tags" Target="../tags/tag14.xml"/><Relationship Id="rId4" Type="http://schemas.openxmlformats.org/officeDocument/2006/relationships/image" Target="../media/image38.tiff"/><Relationship Id="rId3" Type="http://schemas.openxmlformats.org/officeDocument/2006/relationships/image" Target="../media/image37.tiff"/><Relationship Id="rId2" Type="http://schemas.openxmlformats.org/officeDocument/2006/relationships/image" Target="../media/image36.tiff"/><Relationship Id="rId1" Type="http://schemas.openxmlformats.org/officeDocument/2006/relationships/image" Target="../media/image1.jpeg"/></Relationships>
</file>

<file path=ppt/slides/_rels/slide15.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tags" Target="../tags/tag15.xml"/><Relationship Id="rId4" Type="http://schemas.openxmlformats.org/officeDocument/2006/relationships/image" Target="../media/image40.jpeg"/><Relationship Id="rId3" Type="http://schemas.openxmlformats.org/officeDocument/2006/relationships/image" Target="../media/image37.tiff"/><Relationship Id="rId2" Type="http://schemas.openxmlformats.org/officeDocument/2006/relationships/image" Target="../media/image39.jpeg"/><Relationship Id="rId1" Type="http://schemas.openxmlformats.org/officeDocument/2006/relationships/image" Target="../media/image1.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2.xml"/><Relationship Id="rId1" Type="http://schemas.openxmlformats.org/officeDocument/2006/relationships/image" Target="../media/image1.jpeg"/></Relationships>
</file>

<file path=ppt/slides/_rels/slide3.xml.rels><?xml version="1.0" encoding="UTF-8" standalone="yes"?>
<Relationships xmlns="http://schemas.openxmlformats.org/package/2006/relationships"><Relationship Id="rId4" Type="http://schemas.openxmlformats.org/officeDocument/2006/relationships/slideLayout" Target="../slideLayouts/slideLayout5.xml"/><Relationship Id="rId3" Type="http://schemas.openxmlformats.org/officeDocument/2006/relationships/tags" Target="../tags/tag3.xml"/><Relationship Id="rId2" Type="http://schemas.openxmlformats.org/officeDocument/2006/relationships/image" Target="../media/image2.png"/><Relationship Id="rId1" Type="http://schemas.openxmlformats.org/officeDocument/2006/relationships/image" Target="../media/image1.jpeg"/></Relationships>
</file>

<file path=ppt/slides/_rels/slide4.xml.rels><?xml version="1.0" encoding="UTF-8" standalone="yes"?>
<Relationships xmlns="http://schemas.openxmlformats.org/package/2006/relationships"><Relationship Id="rId9" Type="http://schemas.openxmlformats.org/officeDocument/2006/relationships/slideLayout" Target="../slideLayouts/slideLayout5.xml"/><Relationship Id="rId8" Type="http://schemas.openxmlformats.org/officeDocument/2006/relationships/tags" Target="../tags/tag4.xml"/><Relationship Id="rId7" Type="http://schemas.openxmlformats.org/officeDocument/2006/relationships/image" Target="../media/image8.jpeg"/><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 Id="rId3" Type="http://schemas.openxmlformats.org/officeDocument/2006/relationships/image" Target="../media/image4.jpeg"/><Relationship Id="rId2" Type="http://schemas.openxmlformats.org/officeDocument/2006/relationships/image" Target="../media/image3.tiff"/><Relationship Id="rId1" Type="http://schemas.openxmlformats.org/officeDocument/2006/relationships/image" Target="../media/image1.jpeg"/></Relationships>
</file>

<file path=ppt/slides/_rels/slide5.xml.rels><?xml version="1.0" encoding="UTF-8" standalone="yes"?>
<Relationships xmlns="http://schemas.openxmlformats.org/package/2006/relationships"><Relationship Id="rId7" Type="http://schemas.openxmlformats.org/officeDocument/2006/relationships/slideLayout" Target="../slideLayouts/slideLayout5.xml"/><Relationship Id="rId6" Type="http://schemas.openxmlformats.org/officeDocument/2006/relationships/tags" Target="../tags/tag5.xml"/><Relationship Id="rId5" Type="http://schemas.openxmlformats.org/officeDocument/2006/relationships/image" Target="../media/image11.jpeg"/><Relationship Id="rId4" Type="http://schemas.openxmlformats.org/officeDocument/2006/relationships/image" Target="../media/image10.jpeg"/><Relationship Id="rId3" Type="http://schemas.openxmlformats.org/officeDocument/2006/relationships/image" Target="../media/image3.tiff"/><Relationship Id="rId2" Type="http://schemas.openxmlformats.org/officeDocument/2006/relationships/image" Target="../media/image9.jpeg"/><Relationship Id="rId1" Type="http://schemas.openxmlformats.org/officeDocument/2006/relationships/image" Target="../media/image1.jpeg"/></Relationships>
</file>

<file path=ppt/slides/_rels/slide6.xml.rels><?xml version="1.0" encoding="UTF-8" standalone="yes"?>
<Relationships xmlns="http://schemas.openxmlformats.org/package/2006/relationships"><Relationship Id="rId6" Type="http://schemas.openxmlformats.org/officeDocument/2006/relationships/slideLayout" Target="../slideLayouts/slideLayout5.xml"/><Relationship Id="rId5" Type="http://schemas.openxmlformats.org/officeDocument/2006/relationships/tags" Target="../tags/tag6.xml"/><Relationship Id="rId4" Type="http://schemas.openxmlformats.org/officeDocument/2006/relationships/image" Target="../media/image11.jpeg"/><Relationship Id="rId3" Type="http://schemas.openxmlformats.org/officeDocument/2006/relationships/image" Target="../media/image10.jpeg"/><Relationship Id="rId2" Type="http://schemas.openxmlformats.org/officeDocument/2006/relationships/image" Target="../media/image3.tiff"/><Relationship Id="rId1" Type="http://schemas.openxmlformats.org/officeDocument/2006/relationships/image" Target="../media/image1.jpeg"/></Relationships>
</file>

<file path=ppt/slides/_rels/slide7.xml.rels><?xml version="1.0" encoding="UTF-8" standalone="yes"?>
<Relationships xmlns="http://schemas.openxmlformats.org/package/2006/relationships"><Relationship Id="rId7" Type="http://schemas.openxmlformats.org/officeDocument/2006/relationships/slideLayout" Target="../slideLayouts/slideLayout5.xml"/><Relationship Id="rId6" Type="http://schemas.openxmlformats.org/officeDocument/2006/relationships/tags" Target="../tags/tag7.xml"/><Relationship Id="rId5" Type="http://schemas.openxmlformats.org/officeDocument/2006/relationships/image" Target="../media/image14.jpeg"/><Relationship Id="rId4" Type="http://schemas.openxmlformats.org/officeDocument/2006/relationships/image" Target="../media/image13.tiff"/><Relationship Id="rId3" Type="http://schemas.openxmlformats.org/officeDocument/2006/relationships/image" Target="../media/image12.tiff"/><Relationship Id="rId2" Type="http://schemas.openxmlformats.org/officeDocument/2006/relationships/image" Target="../media/image3.tiff"/><Relationship Id="rId1" Type="http://schemas.openxmlformats.org/officeDocument/2006/relationships/image" Target="../media/image1.jpeg"/></Relationships>
</file>

<file path=ppt/slides/_rels/slide8.xml.rels><?xml version="1.0" encoding="UTF-8" standalone="yes"?>
<Relationships xmlns="http://schemas.openxmlformats.org/package/2006/relationships"><Relationship Id="rId7" Type="http://schemas.openxmlformats.org/officeDocument/2006/relationships/slideLayout" Target="../slideLayouts/slideLayout5.xml"/><Relationship Id="rId6" Type="http://schemas.openxmlformats.org/officeDocument/2006/relationships/tags" Target="../tags/tag8.xml"/><Relationship Id="rId5" Type="http://schemas.openxmlformats.org/officeDocument/2006/relationships/image" Target="../media/image18.jpeg"/><Relationship Id="rId4" Type="http://schemas.openxmlformats.org/officeDocument/2006/relationships/image" Target="../media/image17.tiff"/><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image" Target="../media/image1.jpeg"/></Relationships>
</file>

<file path=ppt/slides/_rels/slide9.xml.rels><?xml version="1.0" encoding="UTF-8" standalone="yes"?>
<Relationships xmlns="http://schemas.openxmlformats.org/package/2006/relationships"><Relationship Id="rId9" Type="http://schemas.openxmlformats.org/officeDocument/2006/relationships/slideLayout" Target="../slideLayouts/slideLayout5.xml"/><Relationship Id="rId8" Type="http://schemas.openxmlformats.org/officeDocument/2006/relationships/tags" Target="../tags/tag9.xml"/><Relationship Id="rId7" Type="http://schemas.openxmlformats.org/officeDocument/2006/relationships/image" Target="../media/image23.jpeg"/><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 Id="rId3" Type="http://schemas.openxmlformats.org/officeDocument/2006/relationships/image" Target="../media/image19.jpeg"/><Relationship Id="rId2" Type="http://schemas.openxmlformats.org/officeDocument/2006/relationships/image" Target="../media/image5.jpeg"/><Relationship Id="rId1" Type="http://schemas.openxmlformats.org/officeDocument/2006/relationships/image" Target="../media/image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3743250" name="矩形 1073743249"/>
          <p:cNvSpPr/>
          <p:nvPr/>
        </p:nvSpPr>
        <p:spPr>
          <a:xfrm>
            <a:off x="1336040" y="1627200"/>
            <a:ext cx="4826635" cy="7429500"/>
          </a:xfrm>
          <a:prstGeom prst="rect">
            <a:avLst/>
          </a:prstGeom>
          <a:solidFill>
            <a:srgbClr val="FFFFFF"/>
          </a:solidFill>
          <a:ln w="9525">
            <a:noFill/>
          </a:ln>
        </p:spPr>
        <p:txBody>
          <a:bodyPr/>
          <a:p>
            <a:endParaRPr lang="zh-CN" altLang="en-US"/>
          </a:p>
        </p:txBody>
      </p:sp>
      <p:sp>
        <p:nvSpPr>
          <p:cNvPr id="15" name="文本框 14"/>
          <p:cNvSpPr txBox="1"/>
          <p:nvPr/>
        </p:nvSpPr>
        <p:spPr>
          <a:xfrm>
            <a:off x="1290320" y="1689100"/>
            <a:ext cx="4827270" cy="4015105"/>
          </a:xfrm>
          <a:prstGeom prst="rect">
            <a:avLst/>
          </a:prstGeom>
          <a:noFill/>
        </p:spPr>
        <p:txBody>
          <a:bodyPr wrap="square" rtlCol="0">
            <a:spAutoFit/>
          </a:bodyPr>
          <a:p>
            <a:pPr>
              <a:lnSpc>
                <a:spcPct val="150000"/>
              </a:lnSpc>
            </a:pPr>
            <a:r>
              <a:rPr lang="en-US" altLang="zh-CN" sz="1000">
                <a:latin typeface="微软雅黑" panose="020B0503020204020204" charset="-122"/>
                <a:ea typeface="微软雅黑" panose="020B0503020204020204" charset="-122"/>
                <a:cs typeface="微软雅黑" panose="020B0503020204020204" charset="-122"/>
              </a:rPr>
              <a:t>                                                       </a:t>
            </a:r>
            <a:r>
              <a:rPr lang="zh-CN" altLang="en-US" sz="1000">
                <a:latin typeface="微软雅黑" panose="020B0503020204020204" charset="-122"/>
                <a:ea typeface="微软雅黑" panose="020B0503020204020204" charset="-122"/>
                <a:cs typeface="微软雅黑" panose="020B0503020204020204" charset="-122"/>
                <a:sym typeface="+mn-ea"/>
              </a:rPr>
              <a:t>Fuel System</a:t>
            </a:r>
            <a:endParaRPr lang="zh-CN" altLang="en-US" sz="1000">
              <a:latin typeface="微软雅黑" panose="020B0503020204020204" charset="-122"/>
              <a:ea typeface="微软雅黑" panose="020B0503020204020204" charset="-122"/>
              <a:cs typeface="微软雅黑" panose="020B0503020204020204" charset="-122"/>
            </a:endParaRPr>
          </a:p>
          <a:p>
            <a:pPr>
              <a:lnSpc>
                <a:spcPct val="150000"/>
              </a:lnSpc>
            </a:pPr>
            <a:r>
              <a:rPr sz="1000">
                <a:latin typeface="微软雅黑" panose="020B0503020204020204" charset="-122"/>
                <a:ea typeface="微软雅黑" panose="020B0503020204020204" charset="-122"/>
                <a:cs typeface="微软雅黑" panose="020B0503020204020204" charset="-122"/>
                <a:sym typeface="+mn-ea"/>
              </a:rPr>
              <a:t>1 Maintenance information .................................................................................... 125        </a:t>
            </a:r>
            <a:endParaRPr sz="1000">
              <a:latin typeface="微软雅黑" panose="020B0503020204020204" charset="-122"/>
              <a:ea typeface="微软雅黑" panose="020B0503020204020204" charset="-122"/>
              <a:cs typeface="微软雅黑" panose="020B0503020204020204" charset="-122"/>
              <a:sym typeface="+mn-ea"/>
            </a:endParaRPr>
          </a:p>
          <a:p>
            <a:pPr>
              <a:lnSpc>
                <a:spcPct val="150000"/>
              </a:lnSpc>
            </a:pPr>
            <a:r>
              <a:rPr sz="1000">
                <a:latin typeface="微软雅黑" panose="020B0503020204020204" charset="-122"/>
                <a:ea typeface="微软雅黑" panose="020B0503020204020204" charset="-122"/>
                <a:cs typeface="微软雅黑" panose="020B0503020204020204" charset="-122"/>
                <a:sym typeface="+mn-ea"/>
              </a:rPr>
              <a:t>2 Parts Location .......................................................................................................... 126          </a:t>
            </a:r>
            <a:endParaRPr sz="1000">
              <a:latin typeface="微软雅黑" panose="020B0503020204020204" charset="-122"/>
              <a:ea typeface="微软雅黑" panose="020B0503020204020204" charset="-122"/>
              <a:cs typeface="微软雅黑" panose="020B0503020204020204" charset="-122"/>
              <a:sym typeface="+mn-ea"/>
            </a:endParaRPr>
          </a:p>
          <a:p>
            <a:pPr>
              <a:lnSpc>
                <a:spcPct val="150000"/>
              </a:lnSpc>
            </a:pPr>
            <a:r>
              <a:rPr sz="1000">
                <a:latin typeface="微软雅黑" panose="020B0503020204020204" charset="-122"/>
                <a:ea typeface="微软雅黑" panose="020B0503020204020204" charset="-122"/>
                <a:cs typeface="微软雅黑" panose="020B0503020204020204" charset="-122"/>
                <a:sym typeface="+mn-ea"/>
              </a:rPr>
              <a:t>3 Fuel Line Inspection .............................................................................................. 127</a:t>
            </a:r>
            <a:endParaRPr sz="1000">
              <a:latin typeface="微软雅黑" panose="020B0503020204020204" charset="-122"/>
              <a:ea typeface="微软雅黑" panose="020B0503020204020204" charset="-122"/>
              <a:cs typeface="微软雅黑" panose="020B0503020204020204" charset="-122"/>
              <a:sym typeface="+mn-ea"/>
            </a:endParaRPr>
          </a:p>
          <a:p>
            <a:pPr>
              <a:lnSpc>
                <a:spcPct val="150000"/>
              </a:lnSpc>
            </a:pPr>
            <a:r>
              <a:rPr sz="1000">
                <a:latin typeface="微软雅黑" panose="020B0503020204020204" charset="-122"/>
                <a:ea typeface="微软雅黑" panose="020B0503020204020204" charset="-122"/>
                <a:cs typeface="微软雅黑" panose="020B0503020204020204" charset="-122"/>
                <a:sym typeface="+mn-ea"/>
              </a:rPr>
              <a:t>4 Fuel Pressure Relief ............................................................................................... 127</a:t>
            </a:r>
            <a:endParaRPr sz="1000">
              <a:latin typeface="微软雅黑" panose="020B0503020204020204" charset="-122"/>
              <a:ea typeface="微软雅黑" panose="020B0503020204020204" charset="-122"/>
              <a:cs typeface="微软雅黑" panose="020B0503020204020204" charset="-122"/>
              <a:sym typeface="+mn-ea"/>
            </a:endParaRPr>
          </a:p>
          <a:p>
            <a:pPr>
              <a:lnSpc>
                <a:spcPct val="150000"/>
              </a:lnSpc>
            </a:pPr>
            <a:r>
              <a:rPr sz="1000">
                <a:latin typeface="微软雅黑" panose="020B0503020204020204" charset="-122"/>
                <a:ea typeface="微软雅黑" panose="020B0503020204020204" charset="-122"/>
                <a:cs typeface="微软雅黑" panose="020B0503020204020204" charset="-122"/>
                <a:sym typeface="+mn-ea"/>
              </a:rPr>
              <a:t>5 Quick Connect Removal ..................................................................................... 128</a:t>
            </a:r>
            <a:endParaRPr sz="1000">
              <a:latin typeface="微软雅黑" panose="020B0503020204020204" charset="-122"/>
              <a:ea typeface="微软雅黑" panose="020B0503020204020204" charset="-122"/>
              <a:cs typeface="微软雅黑" panose="020B0503020204020204" charset="-122"/>
              <a:sym typeface="+mn-ea"/>
            </a:endParaRPr>
          </a:p>
          <a:p>
            <a:pPr>
              <a:lnSpc>
                <a:spcPct val="150000"/>
              </a:lnSpc>
            </a:pPr>
            <a:r>
              <a:rPr sz="1000">
                <a:latin typeface="微软雅黑" panose="020B0503020204020204" charset="-122"/>
                <a:ea typeface="微软雅黑" panose="020B0503020204020204" charset="-122"/>
                <a:cs typeface="微软雅黑" panose="020B0503020204020204" charset="-122"/>
                <a:sym typeface="+mn-ea"/>
              </a:rPr>
              <a:t>6 Quick Connect Head Installation ..................................................................... 129 </a:t>
            </a:r>
            <a:endParaRPr sz="1000">
              <a:latin typeface="微软雅黑" panose="020B0503020204020204" charset="-122"/>
              <a:ea typeface="微软雅黑" panose="020B0503020204020204" charset="-122"/>
              <a:cs typeface="微软雅黑" panose="020B0503020204020204" charset="-122"/>
              <a:sym typeface="+mn-ea"/>
            </a:endParaRPr>
          </a:p>
          <a:p>
            <a:pPr>
              <a:lnSpc>
                <a:spcPct val="150000"/>
              </a:lnSpc>
            </a:pPr>
            <a:r>
              <a:rPr sz="1000">
                <a:latin typeface="微软雅黑" panose="020B0503020204020204" charset="-122"/>
                <a:ea typeface="微软雅黑" panose="020B0503020204020204" charset="-122"/>
                <a:cs typeface="微软雅黑" panose="020B0503020204020204" charset="-122"/>
                <a:sym typeface="+mn-ea"/>
              </a:rPr>
              <a:t>7 Increasing Fuel Pressure ..................................................................................... 130</a:t>
            </a:r>
            <a:endParaRPr sz="1000">
              <a:latin typeface="微软雅黑" panose="020B0503020204020204" charset="-122"/>
              <a:ea typeface="微软雅黑" panose="020B0503020204020204" charset="-122"/>
              <a:cs typeface="微软雅黑" panose="020B0503020204020204" charset="-122"/>
              <a:sym typeface="+mn-ea"/>
            </a:endParaRPr>
          </a:p>
          <a:p>
            <a:pPr>
              <a:lnSpc>
                <a:spcPct val="150000"/>
              </a:lnSpc>
            </a:pPr>
            <a:r>
              <a:rPr sz="1000">
                <a:latin typeface="微软雅黑" panose="020B0503020204020204" charset="-122"/>
                <a:ea typeface="微软雅黑" panose="020B0503020204020204" charset="-122"/>
                <a:cs typeface="微软雅黑" panose="020B0503020204020204" charset="-122"/>
                <a:sym typeface="+mn-ea"/>
              </a:rPr>
              <a:t>8 Fuel pump unit ....................................................................................................... 130</a:t>
            </a:r>
            <a:endParaRPr sz="1000">
              <a:latin typeface="微软雅黑" panose="020B0503020204020204" charset="-122"/>
              <a:ea typeface="微软雅黑" panose="020B0503020204020204" charset="-122"/>
              <a:cs typeface="微软雅黑" panose="020B0503020204020204" charset="-122"/>
              <a:sym typeface="+mn-ea"/>
            </a:endParaRPr>
          </a:p>
          <a:p>
            <a:pPr>
              <a:lnSpc>
                <a:spcPct val="150000"/>
              </a:lnSpc>
            </a:pPr>
            <a:r>
              <a:rPr sz="1000">
                <a:latin typeface="微软雅黑" panose="020B0503020204020204" charset="-122"/>
                <a:ea typeface="微软雅黑" panose="020B0503020204020204" charset="-122"/>
                <a:cs typeface="微软雅黑" panose="020B0503020204020204" charset="-122"/>
                <a:sym typeface="+mn-ea"/>
              </a:rPr>
              <a:t>9 Fuel pump filter ....................................................................................................... 131</a:t>
            </a:r>
            <a:endParaRPr sz="1000">
              <a:latin typeface="微软雅黑" panose="020B0503020204020204" charset="-122"/>
              <a:ea typeface="微软雅黑" panose="020B0503020204020204" charset="-122"/>
              <a:cs typeface="微软雅黑" panose="020B0503020204020204" charset="-122"/>
              <a:sym typeface="+mn-ea"/>
            </a:endParaRPr>
          </a:p>
          <a:p>
            <a:pPr>
              <a:lnSpc>
                <a:spcPct val="150000"/>
              </a:lnSpc>
            </a:pPr>
            <a:r>
              <a:rPr sz="1000">
                <a:latin typeface="微软雅黑" panose="020B0503020204020204" charset="-122"/>
                <a:ea typeface="微软雅黑" panose="020B0503020204020204" charset="-122"/>
                <a:cs typeface="微软雅黑" panose="020B0503020204020204" charset="-122"/>
                <a:sym typeface="+mn-ea"/>
              </a:rPr>
              <a:t>10 </a:t>
            </a:r>
            <a:r>
              <a:rPr sz="800">
                <a:latin typeface="微软雅黑" panose="020B0503020204020204" charset="-122"/>
                <a:ea typeface="微软雅黑" panose="020B0503020204020204" charset="-122"/>
                <a:cs typeface="微软雅黑" panose="020B0503020204020204" charset="-122"/>
                <a:sym typeface="+mn-ea"/>
              </a:rPr>
              <a:t>Front side fuel tank and rear fuel tank mounting fuel line connection check</a:t>
            </a:r>
            <a:r>
              <a:rPr sz="1000">
                <a:latin typeface="微软雅黑" panose="020B0503020204020204" charset="-122"/>
                <a:ea typeface="微软雅黑" panose="020B0503020204020204" charset="-122"/>
                <a:cs typeface="微软雅黑" panose="020B0503020204020204" charset="-122"/>
                <a:sym typeface="+mn-ea"/>
              </a:rPr>
              <a:t> ....</a:t>
            </a:r>
            <a:r>
              <a:rPr lang="en-US" sz="1000">
                <a:latin typeface="微软雅黑" panose="020B0503020204020204" charset="-122"/>
                <a:ea typeface="微软雅黑" panose="020B0503020204020204" charset="-122"/>
                <a:cs typeface="微软雅黑" panose="020B0503020204020204" charset="-122"/>
                <a:sym typeface="+mn-ea"/>
              </a:rPr>
              <a:t>.........</a:t>
            </a:r>
            <a:r>
              <a:rPr sz="1000">
                <a:latin typeface="微软雅黑" panose="020B0503020204020204" charset="-122"/>
                <a:ea typeface="微软雅黑" panose="020B0503020204020204" charset="-122"/>
                <a:cs typeface="微软雅黑" panose="020B0503020204020204" charset="-122"/>
                <a:sym typeface="+mn-ea"/>
              </a:rPr>
              <a:t> 132</a:t>
            </a:r>
            <a:endParaRPr sz="1000">
              <a:latin typeface="微软雅黑" panose="020B0503020204020204" charset="-122"/>
              <a:ea typeface="微软雅黑" panose="020B0503020204020204" charset="-122"/>
              <a:cs typeface="微软雅黑" panose="020B0503020204020204" charset="-122"/>
              <a:sym typeface="+mn-ea"/>
            </a:endParaRPr>
          </a:p>
          <a:p>
            <a:pPr>
              <a:lnSpc>
                <a:spcPct val="150000"/>
              </a:lnSpc>
            </a:pPr>
            <a:r>
              <a:rPr sz="1000">
                <a:latin typeface="微软雅黑" panose="020B0503020204020204" charset="-122"/>
                <a:ea typeface="微软雅黑" panose="020B0503020204020204" charset="-122"/>
                <a:cs typeface="微软雅黑" panose="020B0503020204020204" charset="-122"/>
                <a:sym typeface="+mn-ea"/>
              </a:rPr>
              <a:t>11 EFI (evaporative fuel emission) carbon canister/dump valve ............... 133</a:t>
            </a:r>
            <a:endParaRPr sz="1000">
              <a:latin typeface="微软雅黑" panose="020B0503020204020204" charset="-122"/>
              <a:ea typeface="微软雅黑" panose="020B0503020204020204" charset="-122"/>
              <a:cs typeface="微软雅黑" panose="020B0503020204020204" charset="-122"/>
              <a:sym typeface="+mn-ea"/>
            </a:endParaRPr>
          </a:p>
          <a:p>
            <a:pPr>
              <a:lnSpc>
                <a:spcPct val="150000"/>
              </a:lnSpc>
            </a:pPr>
            <a:r>
              <a:rPr sz="1000">
                <a:latin typeface="微软雅黑" panose="020B0503020204020204" charset="-122"/>
                <a:ea typeface="微软雅黑" panose="020B0503020204020204" charset="-122"/>
                <a:cs typeface="微软雅黑" panose="020B0503020204020204" charset="-122"/>
                <a:sym typeface="+mn-ea"/>
              </a:rPr>
              <a:t>12 Air filter assembly .....................</a:t>
            </a:r>
            <a:r>
              <a:rPr lang="en-US" sz="1000">
                <a:latin typeface="微软雅黑" panose="020B0503020204020204" charset="-122"/>
                <a:ea typeface="微软雅黑" panose="020B0503020204020204" charset="-122"/>
                <a:cs typeface="微软雅黑" panose="020B0503020204020204" charset="-122"/>
                <a:sym typeface="+mn-ea"/>
              </a:rPr>
              <a:t>............</a:t>
            </a:r>
            <a:r>
              <a:rPr sz="1000">
                <a:latin typeface="微软雅黑" panose="020B0503020204020204" charset="-122"/>
                <a:ea typeface="微软雅黑" panose="020B0503020204020204" charset="-122"/>
                <a:cs typeface="微软雅黑" panose="020B0503020204020204" charset="-122"/>
                <a:sym typeface="+mn-ea"/>
              </a:rPr>
              <a:t>.............................................................. .134</a:t>
            </a:r>
            <a:endParaRPr sz="1000">
              <a:latin typeface="微软雅黑" panose="020B0503020204020204" charset="-122"/>
              <a:ea typeface="微软雅黑" panose="020B0503020204020204" charset="-122"/>
              <a:cs typeface="微软雅黑" panose="020B0503020204020204" charset="-122"/>
              <a:sym typeface="+mn-ea"/>
            </a:endParaRPr>
          </a:p>
          <a:p>
            <a:pPr>
              <a:lnSpc>
                <a:spcPct val="150000"/>
              </a:lnSpc>
            </a:pPr>
            <a:r>
              <a:rPr sz="1000">
                <a:latin typeface="微软雅黑" panose="020B0503020204020204" charset="-122"/>
                <a:ea typeface="微软雅黑" panose="020B0503020204020204" charset="-122"/>
                <a:cs typeface="微软雅黑" panose="020B0503020204020204" charset="-122"/>
                <a:sym typeface="+mn-ea"/>
              </a:rPr>
              <a:t>13 Throttle Free Travel ................</a:t>
            </a:r>
            <a:r>
              <a:rPr lang="en-US" sz="1000">
                <a:latin typeface="微软雅黑" panose="020B0503020204020204" charset="-122"/>
                <a:ea typeface="微软雅黑" panose="020B0503020204020204" charset="-122"/>
                <a:cs typeface="微软雅黑" panose="020B0503020204020204" charset="-122"/>
                <a:sym typeface="+mn-ea"/>
              </a:rPr>
              <a:t>......</a:t>
            </a:r>
            <a:r>
              <a:rPr sz="1000">
                <a:latin typeface="微软雅黑" panose="020B0503020204020204" charset="-122"/>
                <a:ea typeface="微软雅黑" panose="020B0503020204020204" charset="-122"/>
                <a:cs typeface="微软雅黑" panose="020B0503020204020204" charset="-122"/>
                <a:sym typeface="+mn-ea"/>
              </a:rPr>
              <a:t>........................................................................ 135</a:t>
            </a:r>
            <a:endParaRPr sz="1000">
              <a:latin typeface="微软雅黑" panose="020B0503020204020204" charset="-122"/>
              <a:ea typeface="微软雅黑" panose="020B0503020204020204" charset="-122"/>
              <a:cs typeface="微软雅黑" panose="020B0503020204020204" charset="-122"/>
              <a:sym typeface="+mn-ea"/>
            </a:endParaRPr>
          </a:p>
          <a:p>
            <a:pPr>
              <a:lnSpc>
                <a:spcPct val="150000"/>
              </a:lnSpc>
            </a:pPr>
            <a:r>
              <a:rPr sz="1000">
                <a:latin typeface="微软雅黑" panose="020B0503020204020204" charset="-122"/>
                <a:ea typeface="微软雅黑" panose="020B0503020204020204" charset="-122"/>
                <a:cs typeface="微软雅黑" panose="020B0503020204020204" charset="-122"/>
                <a:sym typeface="+mn-ea"/>
              </a:rPr>
              <a:t>14 Throttle assembly and air intake hose ......................................................... 136 </a:t>
            </a:r>
            <a:endParaRPr sz="1000">
              <a:latin typeface="微软雅黑" panose="020B0503020204020204" charset="-122"/>
              <a:ea typeface="微软雅黑" panose="020B0503020204020204" charset="-122"/>
              <a:cs typeface="微软雅黑" panose="020B0503020204020204" charset="-122"/>
              <a:sym typeface="+mn-ea"/>
            </a:endParaRPr>
          </a:p>
          <a:p>
            <a:pPr>
              <a:lnSpc>
                <a:spcPct val="150000"/>
              </a:lnSpc>
            </a:pPr>
            <a:r>
              <a:rPr sz="1000">
                <a:latin typeface="微软雅黑" panose="020B0503020204020204" charset="-122"/>
                <a:ea typeface="微软雅黑" panose="020B0503020204020204" charset="-122"/>
                <a:cs typeface="微软雅黑" panose="020B0503020204020204" charset="-122"/>
                <a:sym typeface="+mn-ea"/>
              </a:rPr>
              <a:t>15 Throttle Valve Body ...................</a:t>
            </a:r>
            <a:r>
              <a:rPr lang="en-US" sz="1000">
                <a:latin typeface="微软雅黑" panose="020B0503020204020204" charset="-122"/>
                <a:ea typeface="微软雅黑" panose="020B0503020204020204" charset="-122"/>
                <a:cs typeface="微软雅黑" panose="020B0503020204020204" charset="-122"/>
                <a:sym typeface="+mn-ea"/>
              </a:rPr>
              <a:t>....</a:t>
            </a:r>
            <a:r>
              <a:rPr sz="1000">
                <a:latin typeface="微软雅黑" panose="020B0503020204020204" charset="-122"/>
                <a:ea typeface="微软雅黑" panose="020B0503020204020204" charset="-122"/>
                <a:cs typeface="微软雅黑" panose="020B0503020204020204" charset="-122"/>
                <a:sym typeface="+mn-ea"/>
              </a:rPr>
              <a:t>....................................................................... 137</a:t>
            </a:r>
            <a:endParaRPr sz="1000">
              <a:latin typeface="微软雅黑" panose="020B0503020204020204" charset="-122"/>
              <a:ea typeface="微软雅黑" panose="020B0503020204020204" charset="-122"/>
              <a:cs typeface="微软雅黑" panose="020B0503020204020204" charset="-122"/>
              <a:sym typeface="+mn-ea"/>
            </a:endParaRPr>
          </a:p>
          <a:p>
            <a:pPr>
              <a:lnSpc>
                <a:spcPct val="150000"/>
              </a:lnSpc>
            </a:pPr>
            <a:r>
              <a:rPr sz="1000">
                <a:latin typeface="微软雅黑" panose="020B0503020204020204" charset="-122"/>
                <a:ea typeface="微软雅黑" panose="020B0503020204020204" charset="-122"/>
                <a:cs typeface="微软雅黑" panose="020B0503020204020204" charset="-122"/>
                <a:sym typeface="+mn-ea"/>
              </a:rPr>
              <a:t>16 Oil rail assembly .................................................................................................... 138</a:t>
            </a:r>
            <a:endParaRPr sz="1000">
              <a:latin typeface="微软雅黑" panose="020B0503020204020204" charset="-122"/>
              <a:ea typeface="微软雅黑" panose="020B0503020204020204" charset="-122"/>
              <a:cs typeface="微软雅黑" panose="020B0503020204020204" charset="-122"/>
              <a:sym typeface="+mn-ea"/>
            </a:endParaRPr>
          </a:p>
        </p:txBody>
      </p:sp>
      <p:pic>
        <p:nvPicPr>
          <p:cNvPr id="18" name="图片 17" descr="图片4"/>
          <p:cNvPicPr>
            <a:picLocks noChangeAspect="1"/>
          </p:cNvPicPr>
          <p:nvPr/>
        </p:nvPicPr>
        <p:blipFill>
          <a:blip r:embed="rId1"/>
          <a:stretch>
            <a:fillRect/>
          </a:stretch>
        </p:blipFill>
        <p:spPr>
          <a:xfrm>
            <a:off x="4885055" y="1466215"/>
            <a:ext cx="1080000" cy="168108"/>
          </a:xfrm>
          <a:prstGeom prst="rect">
            <a:avLst/>
          </a:prstGeom>
        </p:spPr>
      </p:pic>
      <p:sp>
        <p:nvSpPr>
          <p:cNvPr id="11" name="object 5"/>
          <p:cNvSpPr/>
          <p:nvPr/>
        </p:nvSpPr>
        <p:spPr>
          <a:xfrm>
            <a:off x="6247891" y="8058150"/>
            <a:ext cx="475615" cy="1004569"/>
          </a:xfrm>
          <a:custGeom>
            <a:avLst/>
            <a:gdLst/>
            <a:ahLst/>
            <a:cxnLst/>
            <a:rect l="l" t="t" r="r" b="b"/>
            <a:pathLst>
              <a:path w="475615" h="1004570">
                <a:moveTo>
                  <a:pt x="0" y="0"/>
                </a:moveTo>
                <a:lnTo>
                  <a:pt x="475488" y="0"/>
                </a:lnTo>
                <a:lnTo>
                  <a:pt x="475488" y="1004315"/>
                </a:lnTo>
                <a:lnTo>
                  <a:pt x="0" y="1004315"/>
                </a:lnTo>
                <a:lnTo>
                  <a:pt x="0" y="0"/>
                </a:lnTo>
                <a:close/>
              </a:path>
            </a:pathLst>
          </a:custGeom>
          <a:solidFill>
            <a:srgbClr val="000000"/>
          </a:solidFill>
        </p:spPr>
        <p:txBody>
          <a:bodyPr wrap="square" lIns="0" tIns="0" rIns="0" bIns="0" rtlCol="0"/>
          <a:p/>
        </p:txBody>
      </p:sp>
      <p:sp>
        <p:nvSpPr>
          <p:cNvPr id="16" name="文本框 15"/>
          <p:cNvSpPr txBox="1"/>
          <p:nvPr/>
        </p:nvSpPr>
        <p:spPr>
          <a:xfrm>
            <a:off x="6256655" y="8775065"/>
            <a:ext cx="438785" cy="245110"/>
          </a:xfrm>
          <a:prstGeom prst="rect">
            <a:avLst/>
          </a:prstGeom>
          <a:noFill/>
        </p:spPr>
        <p:txBody>
          <a:bodyPr wrap="square" rtlCol="0">
            <a:spAutoFit/>
          </a:bodyPr>
          <a:p>
            <a:pPr algn="ctr"/>
            <a:r>
              <a:rPr lang="en-US" altLang="zh-CN" sz="1000">
                <a:solidFill>
                  <a:schemeClr val="bg1"/>
                </a:solidFill>
                <a:latin typeface="黑体" panose="02010609060101010101" charset="-122"/>
                <a:ea typeface="黑体" panose="02010609060101010101" charset="-122"/>
              </a:rPr>
              <a:t>124</a:t>
            </a:r>
            <a:endParaRPr lang="en-US" altLang="zh-CN" sz="1000">
              <a:solidFill>
                <a:schemeClr val="bg1"/>
              </a:solidFill>
              <a:latin typeface="黑体" panose="02010609060101010101" charset="-122"/>
              <a:ea typeface="黑体" panose="02010609060101010101" charset="-122"/>
            </a:endParaRPr>
          </a:p>
        </p:txBody>
      </p:sp>
      <p:sp>
        <p:nvSpPr>
          <p:cNvPr id="3" name="object 13"/>
          <p:cNvSpPr txBox="1"/>
          <p:nvPr>
            <p:custDataLst>
              <p:tags r:id="rId2"/>
            </p:custDataLst>
          </p:nvPr>
        </p:nvSpPr>
        <p:spPr>
          <a:xfrm>
            <a:off x="6117590" y="8094345"/>
            <a:ext cx="766445" cy="569595"/>
          </a:xfrm>
          <a:prstGeom prst="rect">
            <a:avLst/>
          </a:prstGeom>
        </p:spPr>
        <p:txBody>
          <a:bodyPr vert="horz" wrap="square" lIns="0" tIns="13335" rIns="0" bIns="0" rtlCol="0">
            <a:noAutofit/>
          </a:bodyPr>
          <a:p>
            <a:pPr marL="168910" marR="161290" algn="just">
              <a:lnSpc>
                <a:spcPct val="125000"/>
              </a:lnSpc>
              <a:spcBef>
                <a:spcPts val="105"/>
              </a:spcBef>
            </a:pPr>
            <a:r>
              <a:rPr lang="en-US" sz="900" dirty="0">
                <a:solidFill>
                  <a:srgbClr val="FFFFFF"/>
                </a:solidFill>
                <a:latin typeface="黑体" panose="02010609060101010101" charset="-122"/>
                <a:cs typeface="黑体" panose="02010609060101010101" charset="-122"/>
              </a:rPr>
              <a:t>English</a:t>
            </a:r>
            <a:endParaRPr lang="en-US" sz="900" dirty="0">
              <a:solidFill>
                <a:srgbClr val="FFFFFF"/>
              </a:solidFill>
              <a:latin typeface="黑体" panose="02010609060101010101" charset="-122"/>
              <a:cs typeface="黑体" panose="02010609060101010101" charset="-122"/>
            </a:endParaRPr>
          </a:p>
          <a:p>
            <a:pPr marL="168910" marR="161290" algn="just">
              <a:lnSpc>
                <a:spcPct val="125000"/>
              </a:lnSpc>
              <a:spcBef>
                <a:spcPts val="105"/>
              </a:spcBef>
            </a:pPr>
            <a:r>
              <a:rPr sz="900" dirty="0">
                <a:solidFill>
                  <a:srgbClr val="FFFFFF"/>
                </a:solidFill>
                <a:latin typeface="黑体" panose="02010609060101010101" charset="-122"/>
                <a:cs typeface="黑体" panose="02010609060101010101" charset="-122"/>
              </a:rPr>
              <a:t>version</a:t>
            </a:r>
            <a:endParaRPr sz="900" dirty="0">
              <a:solidFill>
                <a:srgbClr val="FFFFFF"/>
              </a:solidFill>
              <a:latin typeface="黑体" panose="02010609060101010101" charset="-122"/>
              <a:cs typeface="黑体" panose="02010609060101010101" charset="-122"/>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object 4"/>
          <p:cNvSpPr/>
          <p:nvPr/>
        </p:nvSpPr>
        <p:spPr>
          <a:xfrm>
            <a:off x="1292400" y="1627200"/>
            <a:ext cx="4826635" cy="7419340"/>
          </a:xfrm>
          <a:custGeom>
            <a:avLst/>
            <a:gdLst/>
            <a:ahLst/>
            <a:cxnLst/>
            <a:rect l="l" t="t" r="r" b="b"/>
            <a:pathLst>
              <a:path w="4826635" h="7419340">
                <a:moveTo>
                  <a:pt x="0" y="0"/>
                </a:moveTo>
                <a:lnTo>
                  <a:pt x="4826508" y="0"/>
                </a:lnTo>
                <a:lnTo>
                  <a:pt x="4826508" y="7418832"/>
                </a:lnTo>
                <a:lnTo>
                  <a:pt x="0" y="7418832"/>
                </a:lnTo>
                <a:lnTo>
                  <a:pt x="0" y="0"/>
                </a:lnTo>
                <a:close/>
              </a:path>
            </a:pathLst>
          </a:custGeom>
          <a:solidFill>
            <a:srgbClr val="FFFFFF"/>
          </a:solidFill>
        </p:spPr>
        <p:txBody>
          <a:bodyPr wrap="square" lIns="0" tIns="0" rIns="0" bIns="0" rtlCol="0"/>
          <a:lstStyle/>
          <a:p/>
        </p:txBody>
      </p:sp>
      <p:pic>
        <p:nvPicPr>
          <p:cNvPr id="14" name="图片 13" descr="图片4"/>
          <p:cNvPicPr>
            <a:picLocks noChangeAspect="1"/>
          </p:cNvPicPr>
          <p:nvPr/>
        </p:nvPicPr>
        <p:blipFill>
          <a:blip r:embed="rId1"/>
          <a:stretch>
            <a:fillRect/>
          </a:stretch>
        </p:blipFill>
        <p:spPr>
          <a:xfrm>
            <a:off x="1430655" y="1466215"/>
            <a:ext cx="1080000" cy="168108"/>
          </a:xfrm>
          <a:prstGeom prst="rect">
            <a:avLst/>
          </a:prstGeom>
        </p:spPr>
      </p:pic>
      <p:sp>
        <p:nvSpPr>
          <p:cNvPr id="18" name="object 5"/>
          <p:cNvSpPr/>
          <p:nvPr/>
        </p:nvSpPr>
        <p:spPr>
          <a:xfrm>
            <a:off x="706881" y="8046720"/>
            <a:ext cx="475615" cy="1004569"/>
          </a:xfrm>
          <a:custGeom>
            <a:avLst/>
            <a:gdLst/>
            <a:ahLst/>
            <a:cxnLst/>
            <a:rect l="l" t="t" r="r" b="b"/>
            <a:pathLst>
              <a:path w="475615" h="1004570">
                <a:moveTo>
                  <a:pt x="0" y="0"/>
                </a:moveTo>
                <a:lnTo>
                  <a:pt x="475488" y="0"/>
                </a:lnTo>
                <a:lnTo>
                  <a:pt x="475488" y="1004315"/>
                </a:lnTo>
                <a:lnTo>
                  <a:pt x="0" y="1004315"/>
                </a:lnTo>
                <a:lnTo>
                  <a:pt x="0" y="0"/>
                </a:lnTo>
                <a:close/>
              </a:path>
            </a:pathLst>
          </a:custGeom>
          <a:solidFill>
            <a:srgbClr val="000000"/>
          </a:solidFill>
        </p:spPr>
        <p:txBody>
          <a:bodyPr wrap="square" lIns="0" tIns="0" rIns="0" bIns="0" rtlCol="0"/>
          <a:p/>
        </p:txBody>
      </p:sp>
      <p:sp>
        <p:nvSpPr>
          <p:cNvPr id="21" name="文本框 20"/>
          <p:cNvSpPr txBox="1"/>
          <p:nvPr/>
        </p:nvSpPr>
        <p:spPr>
          <a:xfrm>
            <a:off x="715645" y="8763635"/>
            <a:ext cx="438785" cy="245110"/>
          </a:xfrm>
          <a:prstGeom prst="rect">
            <a:avLst/>
          </a:prstGeom>
          <a:noFill/>
        </p:spPr>
        <p:txBody>
          <a:bodyPr wrap="square" rtlCol="0">
            <a:spAutoFit/>
          </a:bodyPr>
          <a:p>
            <a:pPr algn="ctr"/>
            <a:r>
              <a:rPr lang="en-US" altLang="zh-CN" sz="1000">
                <a:solidFill>
                  <a:schemeClr val="bg1"/>
                </a:solidFill>
                <a:latin typeface="黑体" panose="02010609060101010101" charset="-122"/>
                <a:ea typeface="黑体" panose="02010609060101010101" charset="-122"/>
              </a:rPr>
              <a:t>133</a:t>
            </a:r>
            <a:endParaRPr lang="en-US" altLang="zh-CN" sz="1000">
              <a:solidFill>
                <a:schemeClr val="bg1"/>
              </a:solidFill>
              <a:latin typeface="黑体" panose="02010609060101010101" charset="-122"/>
              <a:ea typeface="黑体" panose="02010609060101010101" charset="-122"/>
            </a:endParaRPr>
          </a:p>
        </p:txBody>
      </p:sp>
      <p:sp>
        <p:nvSpPr>
          <p:cNvPr id="9" name="文本框 8"/>
          <p:cNvSpPr txBox="1"/>
          <p:nvPr/>
        </p:nvSpPr>
        <p:spPr>
          <a:xfrm>
            <a:off x="3714750" y="1778635"/>
            <a:ext cx="2413635" cy="3539490"/>
          </a:xfrm>
          <a:prstGeom prst="rect">
            <a:avLst/>
          </a:prstGeom>
          <a:noFill/>
        </p:spPr>
        <p:txBody>
          <a:bodyPr wrap="square" lIns="36195" tIns="0" rIns="36195" bIns="0" rtlCol="0">
            <a:spAutoFit/>
          </a:bodyPr>
          <a:p>
            <a:r>
              <a:rPr lang="zh-CN" altLang="en-US" sz="1000" b="1">
                <a:solidFill>
                  <a:schemeClr val="tx1"/>
                </a:solidFill>
                <a:latin typeface="微软雅黑" panose="020B0503020204020204" charset="-122"/>
                <a:ea typeface="微软雅黑" panose="020B0503020204020204" charset="-122"/>
                <a:cs typeface="微软雅黑" panose="020B0503020204020204" charset="-122"/>
              </a:rPr>
              <a:t> </a:t>
            </a:r>
            <a:r>
              <a:rPr lang="zh-CN" altLang="en-US" sz="1000" b="1">
                <a:latin typeface="微软雅黑" panose="020B0503020204020204" charset="-122"/>
                <a:ea typeface="微软雅黑" panose="020B0503020204020204" charset="-122"/>
                <a:cs typeface="微软雅黑" panose="020B0503020204020204" charset="-122"/>
                <a:sym typeface="+mn-ea"/>
              </a:rPr>
              <a:t>※</a:t>
            </a:r>
            <a:r>
              <a:rPr sz="1000">
                <a:latin typeface="微软雅黑" panose="020B0503020204020204" charset="-122"/>
                <a:ea typeface="微软雅黑" panose="020B0503020204020204" charset="-122"/>
                <a:cs typeface="微软雅黑" panose="020B0503020204020204" charset="-122"/>
                <a:sym typeface="+mn-ea"/>
              </a:rPr>
              <a:t>EFI (evaporative fuel emission) carbon canister/dump valve</a:t>
            </a:r>
            <a:endParaRPr lang="zh-CN" altLang="en-US" sz="1000">
              <a:solidFill>
                <a:schemeClr val="tx1"/>
              </a:solidFill>
              <a:latin typeface="微软雅黑" panose="020B0503020204020204" charset="-122"/>
              <a:ea typeface="微软雅黑" panose="020B0503020204020204" charset="-122"/>
              <a:cs typeface="微软雅黑" panose="020B0503020204020204" charset="-122"/>
            </a:endParaRPr>
          </a:p>
          <a:p>
            <a:r>
              <a:rPr lang="zh-CN" altLang="en-US" sz="1000">
                <a:solidFill>
                  <a:schemeClr val="tx1"/>
                </a:solidFill>
                <a:latin typeface="微软雅黑" panose="020B0503020204020204" charset="-122"/>
                <a:ea typeface="微软雅黑" panose="020B0503020204020204" charset="-122"/>
                <a:cs typeface="微软雅黑" panose="020B0503020204020204" charset="-122"/>
              </a:rPr>
              <a:t>（regular edition</a:t>
            </a:r>
            <a:r>
              <a:rPr lang="en-US" altLang="zh-CN" sz="1000">
                <a:solidFill>
                  <a:schemeClr val="tx1"/>
                </a:solidFill>
                <a:latin typeface="微软雅黑" panose="020B0503020204020204" charset="-122"/>
                <a:ea typeface="微软雅黑" panose="020B0503020204020204" charset="-122"/>
                <a:cs typeface="微软雅黑" panose="020B0503020204020204" charset="-122"/>
              </a:rPr>
              <a:t> only</a:t>
            </a:r>
            <a:r>
              <a:rPr lang="zh-CN" altLang="en-US" sz="1000">
                <a:solidFill>
                  <a:schemeClr val="tx1"/>
                </a:solidFill>
                <a:latin typeface="微软雅黑" panose="020B0503020204020204" charset="-122"/>
                <a:ea typeface="微软雅黑" panose="020B0503020204020204" charset="-122"/>
                <a:cs typeface="微软雅黑" panose="020B0503020204020204" charset="-122"/>
              </a:rPr>
              <a:t>）</a:t>
            </a:r>
            <a:endParaRPr lang="zh-CN" altLang="en-US" sz="1000">
              <a:solidFill>
                <a:schemeClr val="tx1"/>
              </a:solidFill>
              <a:latin typeface="微软雅黑" panose="020B0503020204020204" charset="-122"/>
              <a:ea typeface="微软雅黑" panose="020B0503020204020204" charset="-122"/>
              <a:cs typeface="微软雅黑" panose="020B0503020204020204" charset="-122"/>
            </a:endParaRPr>
          </a:p>
          <a:p>
            <a:endParaRPr lang="zh-CN" altLang="en-US" sz="1000">
              <a:solidFill>
                <a:schemeClr val="tx1"/>
              </a:solidFill>
              <a:latin typeface="微软雅黑" panose="020B0503020204020204" charset="-122"/>
              <a:ea typeface="微软雅黑" panose="020B0503020204020204" charset="-122"/>
              <a:cs typeface="微软雅黑" panose="020B0503020204020204" charset="-122"/>
            </a:endParaRPr>
          </a:p>
          <a:p>
            <a:r>
              <a:rPr lang="zh-CN" altLang="en-US" sz="1000">
                <a:solidFill>
                  <a:schemeClr val="tx1"/>
                </a:solidFill>
                <a:latin typeface="微软雅黑" panose="020B0503020204020204" charset="-122"/>
                <a:ea typeface="微软雅黑" panose="020B0503020204020204" charset="-122"/>
                <a:cs typeface="微软雅黑" panose="020B0503020204020204" charset="-122"/>
              </a:rPr>
              <a:t>Disassembly/Installation</a:t>
            </a:r>
            <a:endParaRPr lang="zh-CN" altLang="en-US" sz="1000">
              <a:solidFill>
                <a:schemeClr val="tx1"/>
              </a:solidFill>
              <a:latin typeface="微软雅黑" panose="020B0503020204020204" charset="-122"/>
              <a:ea typeface="微软雅黑" panose="020B0503020204020204" charset="-122"/>
              <a:cs typeface="微软雅黑" panose="020B0503020204020204" charset="-122"/>
            </a:endParaRPr>
          </a:p>
          <a:p>
            <a:r>
              <a:rPr lang="zh-CN" altLang="en-US" sz="1000">
                <a:solidFill>
                  <a:schemeClr val="tx1"/>
                </a:solidFill>
                <a:latin typeface="微软雅黑" panose="020B0503020204020204" charset="-122"/>
                <a:ea typeface="微软雅黑" panose="020B0503020204020204" charset="-122"/>
                <a:cs typeface="微软雅黑" panose="020B0503020204020204" charset="-122"/>
              </a:rPr>
              <a:t>Disassembly of the following.</a:t>
            </a:r>
            <a:endParaRPr lang="zh-CN" altLang="en-US" sz="1000">
              <a:solidFill>
                <a:schemeClr val="tx1"/>
              </a:solidFill>
              <a:latin typeface="微软雅黑" panose="020B0503020204020204" charset="-122"/>
              <a:ea typeface="微软雅黑" panose="020B0503020204020204" charset="-122"/>
              <a:cs typeface="微软雅黑" panose="020B0503020204020204" charset="-122"/>
            </a:endParaRPr>
          </a:p>
          <a:p>
            <a:r>
              <a:rPr lang="zh-CN" altLang="en-US" sz="1000">
                <a:solidFill>
                  <a:schemeClr val="tx1"/>
                </a:solidFill>
                <a:latin typeface="微软雅黑" panose="020B0503020204020204" charset="-122"/>
                <a:ea typeface="微软雅黑" panose="020B0503020204020204" charset="-122"/>
                <a:cs typeface="微软雅黑" panose="020B0503020204020204" charset="-122"/>
              </a:rPr>
              <a:t>- Disassembly of the dump valve and carbon tube.</a:t>
            </a:r>
            <a:endParaRPr lang="zh-CN" altLang="en-US" sz="1000">
              <a:solidFill>
                <a:schemeClr val="tx1"/>
              </a:solidFill>
              <a:latin typeface="微软雅黑" panose="020B0503020204020204" charset="-122"/>
              <a:ea typeface="微软雅黑" panose="020B0503020204020204" charset="-122"/>
              <a:cs typeface="微软雅黑" panose="020B0503020204020204" charset="-122"/>
            </a:endParaRPr>
          </a:p>
          <a:p>
            <a:r>
              <a:rPr lang="zh-CN" altLang="en-US" sz="1000">
                <a:solidFill>
                  <a:schemeClr val="tx1"/>
                </a:solidFill>
                <a:latin typeface="微软雅黑" panose="020B0503020204020204" charset="-122"/>
                <a:ea typeface="微软雅黑" panose="020B0503020204020204" charset="-122"/>
                <a:cs typeface="微软雅黑" panose="020B0503020204020204" charset="-122"/>
              </a:rPr>
              <a:t>- Removal of the lower engine guard assembly.</a:t>
            </a:r>
            <a:endParaRPr lang="zh-CN" altLang="en-US" sz="1000">
              <a:solidFill>
                <a:schemeClr val="tx1"/>
              </a:solidFill>
              <a:latin typeface="微软雅黑" panose="020B0503020204020204" charset="-122"/>
              <a:ea typeface="微软雅黑" panose="020B0503020204020204" charset="-122"/>
              <a:cs typeface="微软雅黑" panose="020B0503020204020204" charset="-122"/>
            </a:endParaRPr>
          </a:p>
          <a:p>
            <a:r>
              <a:rPr lang="zh-CN" altLang="en-US" sz="1000">
                <a:solidFill>
                  <a:schemeClr val="tx1"/>
                </a:solidFill>
                <a:latin typeface="微软雅黑" panose="020B0503020204020204" charset="-122"/>
                <a:ea typeface="微软雅黑" panose="020B0503020204020204" charset="-122"/>
                <a:cs typeface="微软雅黑" panose="020B0503020204020204" charset="-122"/>
              </a:rPr>
              <a:t>- Removal of the left front fuel tank.</a:t>
            </a:r>
            <a:endParaRPr lang="zh-CN" altLang="en-US" sz="1000">
              <a:solidFill>
                <a:schemeClr val="tx1"/>
              </a:solidFill>
              <a:latin typeface="微软雅黑" panose="020B0503020204020204" charset="-122"/>
              <a:ea typeface="微软雅黑" panose="020B0503020204020204" charset="-122"/>
              <a:cs typeface="微软雅黑" panose="020B0503020204020204" charset="-122"/>
            </a:endParaRPr>
          </a:p>
          <a:p>
            <a:r>
              <a:rPr lang="zh-CN" altLang="en-US" sz="1000">
                <a:solidFill>
                  <a:schemeClr val="tx1"/>
                </a:solidFill>
                <a:latin typeface="微软雅黑" panose="020B0503020204020204" charset="-122"/>
                <a:ea typeface="微软雅黑" panose="020B0503020204020204" charset="-122"/>
                <a:cs typeface="微软雅黑" panose="020B0503020204020204" charset="-122"/>
              </a:rPr>
              <a:t>- Disconnecting the fuel tank connecting dump valve hose [1], connecting dump valve carbon tube hose [2] removing the dump valve [3].</a:t>
            </a:r>
            <a:endParaRPr lang="zh-CN" altLang="en-US" sz="1000">
              <a:solidFill>
                <a:schemeClr val="tx1"/>
              </a:solidFill>
              <a:latin typeface="微软雅黑" panose="020B0503020204020204" charset="-122"/>
              <a:ea typeface="微软雅黑" panose="020B0503020204020204" charset="-122"/>
              <a:cs typeface="微软雅黑" panose="020B0503020204020204" charset="-122"/>
            </a:endParaRPr>
          </a:p>
          <a:p>
            <a:r>
              <a:rPr lang="zh-CN" altLang="en-US" sz="1000">
                <a:solidFill>
                  <a:schemeClr val="tx1"/>
                </a:solidFill>
                <a:latin typeface="微软雅黑" panose="020B0503020204020204" charset="-122"/>
                <a:ea typeface="微软雅黑" panose="020B0503020204020204" charset="-122"/>
                <a:cs typeface="微软雅黑" panose="020B0503020204020204" charset="-122"/>
              </a:rPr>
              <a:t>- Disconnect the carbon canister discharge connection throttle hose [4]</a:t>
            </a:r>
            <a:endParaRPr lang="zh-CN" altLang="en-US" sz="1000">
              <a:solidFill>
                <a:schemeClr val="tx1"/>
              </a:solidFill>
              <a:latin typeface="微软雅黑" panose="020B0503020204020204" charset="-122"/>
              <a:ea typeface="微软雅黑" panose="020B0503020204020204" charset="-122"/>
              <a:cs typeface="微软雅黑" panose="020B0503020204020204" charset="-122"/>
            </a:endParaRPr>
          </a:p>
          <a:p>
            <a:r>
              <a:rPr lang="zh-CN" altLang="en-US" sz="1000">
                <a:solidFill>
                  <a:schemeClr val="tx1"/>
                </a:solidFill>
                <a:latin typeface="微软雅黑" panose="020B0503020204020204" charset="-122"/>
                <a:ea typeface="微软雅黑" panose="020B0503020204020204" charset="-122"/>
                <a:cs typeface="微软雅黑" panose="020B0503020204020204" charset="-122"/>
              </a:rPr>
              <a:t>Remove the carbon canister [5] from the carbon canister retaining rubber sleeve [6].</a:t>
            </a:r>
            <a:endParaRPr lang="zh-CN" altLang="en-US" sz="1000">
              <a:solidFill>
                <a:schemeClr val="tx1"/>
              </a:solidFill>
              <a:latin typeface="微软雅黑" panose="020B0503020204020204" charset="-122"/>
              <a:ea typeface="微软雅黑" panose="020B0503020204020204" charset="-122"/>
              <a:cs typeface="微软雅黑" panose="020B0503020204020204" charset="-122"/>
            </a:endParaRPr>
          </a:p>
          <a:p>
            <a:endParaRPr lang="zh-CN" altLang="en-US" sz="1000">
              <a:solidFill>
                <a:schemeClr val="tx1"/>
              </a:solidFill>
              <a:latin typeface="微软雅黑" panose="020B0503020204020204" charset="-122"/>
              <a:ea typeface="微软雅黑" panose="020B0503020204020204" charset="-122"/>
              <a:cs typeface="微软雅黑" panose="020B0503020204020204" charset="-122"/>
            </a:endParaRPr>
          </a:p>
          <a:p>
            <a:r>
              <a:rPr lang="zh-CN" altLang="en-US" sz="1000">
                <a:solidFill>
                  <a:schemeClr val="tx1"/>
                </a:solidFill>
                <a:latin typeface="微软雅黑" panose="020B0503020204020204" charset="-122"/>
                <a:ea typeface="微软雅黑" panose="020B0503020204020204" charset="-122"/>
                <a:cs typeface="微软雅黑" panose="020B0503020204020204" charset="-122"/>
              </a:rPr>
              <a:t>    Install in the reverse order of removal.</a:t>
            </a:r>
            <a:endParaRPr lang="zh-CN" altLang="en-US" sz="1000">
              <a:solidFill>
                <a:schemeClr val="tx1"/>
              </a:solidFill>
              <a:latin typeface="微软雅黑" panose="020B0503020204020204" charset="-122"/>
              <a:ea typeface="微软雅黑" panose="020B0503020204020204" charset="-122"/>
              <a:cs typeface="微软雅黑" panose="020B0503020204020204" charset="-122"/>
            </a:endParaRPr>
          </a:p>
        </p:txBody>
      </p:sp>
      <p:grpSp>
        <p:nvGrpSpPr>
          <p:cNvPr id="11" name="组合 10"/>
          <p:cNvGrpSpPr>
            <a:grpSpLocks noChangeAspect="1"/>
          </p:cNvGrpSpPr>
          <p:nvPr/>
        </p:nvGrpSpPr>
        <p:grpSpPr>
          <a:xfrm>
            <a:off x="1408430" y="1821815"/>
            <a:ext cx="2160000" cy="3120108"/>
            <a:chOff x="5854" y="1789"/>
            <a:chExt cx="4450" cy="6428"/>
          </a:xfrm>
        </p:grpSpPr>
        <p:pic>
          <p:nvPicPr>
            <p:cNvPr id="2" name="图片 1" descr="EFI系统001"/>
            <p:cNvPicPr>
              <a:picLocks noChangeAspect="1"/>
            </p:cNvPicPr>
            <p:nvPr/>
          </p:nvPicPr>
          <p:blipFill>
            <a:blip r:embed="rId2"/>
            <a:srcRect l="37410" t="10468" r="31843"/>
            <a:stretch>
              <a:fillRect/>
            </a:stretch>
          </p:blipFill>
          <p:spPr>
            <a:xfrm>
              <a:off x="5854" y="1789"/>
              <a:ext cx="4450" cy="6428"/>
            </a:xfrm>
            <a:prstGeom prst="rect">
              <a:avLst/>
            </a:prstGeom>
            <a:ln>
              <a:solidFill>
                <a:schemeClr val="tx1"/>
              </a:solidFill>
            </a:ln>
          </p:spPr>
        </p:pic>
        <p:cxnSp>
          <p:nvCxnSpPr>
            <p:cNvPr id="3" name="直接连接符 2"/>
            <p:cNvCxnSpPr/>
            <p:nvPr/>
          </p:nvCxnSpPr>
          <p:spPr>
            <a:xfrm flipH="1">
              <a:off x="6195" y="4624"/>
              <a:ext cx="1360" cy="0"/>
            </a:xfrm>
            <a:prstGeom prst="line">
              <a:avLst/>
            </a:prstGeom>
            <a:ln w="15875">
              <a:solidFill>
                <a:srgbClr val="FF0000"/>
              </a:solidFill>
              <a:prstDash val="solid"/>
              <a:headEnd type="triangle" w="sm" len="med"/>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flipH="1">
              <a:off x="6195" y="6438"/>
              <a:ext cx="1587" cy="794"/>
            </a:xfrm>
            <a:prstGeom prst="line">
              <a:avLst/>
            </a:prstGeom>
            <a:ln w="15875">
              <a:solidFill>
                <a:srgbClr val="FF0000"/>
              </a:solidFill>
              <a:prstDash val="solid"/>
              <a:headEnd type="triangle" w="sm" len="med"/>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a:off x="8349" y="7459"/>
              <a:ext cx="1701" cy="567"/>
            </a:xfrm>
            <a:prstGeom prst="line">
              <a:avLst/>
            </a:prstGeom>
            <a:ln w="15875">
              <a:solidFill>
                <a:srgbClr val="FF0000"/>
              </a:solidFill>
              <a:prstDash val="solid"/>
              <a:headEnd type="triangle" w="sm" len="med"/>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a:off x="6081" y="2016"/>
              <a:ext cx="1021" cy="227"/>
            </a:xfrm>
            <a:prstGeom prst="line">
              <a:avLst/>
            </a:prstGeom>
            <a:ln w="15875">
              <a:solidFill>
                <a:srgbClr val="FF0000"/>
              </a:solidFill>
              <a:prstDash val="solid"/>
              <a:headEnd type="none" w="sm" len="med"/>
              <a:tailEnd type="triangle" w="sm" len="med"/>
            </a:ln>
          </p:spPr>
          <p:style>
            <a:lnRef idx="1">
              <a:schemeClr val="accent1"/>
            </a:lnRef>
            <a:fillRef idx="0">
              <a:schemeClr val="accent1"/>
            </a:fillRef>
            <a:effectRef idx="0">
              <a:schemeClr val="accent1"/>
            </a:effectRef>
            <a:fontRef idx="minor">
              <a:schemeClr val="tx1"/>
            </a:fontRef>
          </p:style>
        </p:cxnSp>
        <p:sp>
          <p:nvSpPr>
            <p:cNvPr id="23" name="文本框 22"/>
            <p:cNvSpPr txBox="1"/>
            <p:nvPr/>
          </p:nvSpPr>
          <p:spPr>
            <a:xfrm>
              <a:off x="5914" y="7067"/>
              <a:ext cx="371" cy="297"/>
            </a:xfrm>
            <a:prstGeom prst="rect">
              <a:avLst/>
            </a:prstGeom>
            <a:solidFill>
              <a:schemeClr val="bg1"/>
            </a:solidFill>
            <a:ln w="9525">
              <a:noFill/>
            </a:ln>
          </p:spPr>
          <p:txBody>
            <a:bodyPr wrap="square" lIns="0" tIns="0" rIns="0" bIns="0" anchor="ctr" anchorCtr="0">
              <a:noAutofit/>
            </a:bodyPr>
            <a:p>
              <a:pPr indent="0" algn="ctr" fontAlgn="auto"/>
              <a:r>
                <a:rPr lang="en-US" altLang="zh-CN" sz="1000" b="1">
                  <a:latin typeface="微软雅黑" panose="020B0503020204020204" charset="-122"/>
                  <a:ea typeface="微软雅黑" panose="020B0503020204020204" charset="-122"/>
                </a:rPr>
                <a:t>[4]</a:t>
              </a:r>
              <a:endParaRPr lang="en-US" altLang="zh-CN" sz="1000" b="1">
                <a:latin typeface="微软雅黑" panose="020B0503020204020204" charset="-122"/>
                <a:ea typeface="微软雅黑" panose="020B0503020204020204" charset="-122"/>
              </a:endParaRPr>
            </a:p>
          </p:txBody>
        </p:sp>
        <p:sp>
          <p:nvSpPr>
            <p:cNvPr id="26" name="文本框 25"/>
            <p:cNvSpPr txBox="1"/>
            <p:nvPr/>
          </p:nvSpPr>
          <p:spPr>
            <a:xfrm>
              <a:off x="9833" y="7882"/>
              <a:ext cx="371" cy="297"/>
            </a:xfrm>
            <a:prstGeom prst="rect">
              <a:avLst/>
            </a:prstGeom>
            <a:solidFill>
              <a:schemeClr val="bg1"/>
            </a:solidFill>
            <a:ln w="9525">
              <a:noFill/>
            </a:ln>
          </p:spPr>
          <p:txBody>
            <a:bodyPr wrap="square" lIns="0" tIns="0" rIns="0" bIns="0" anchor="ctr" anchorCtr="0">
              <a:noAutofit/>
            </a:bodyPr>
            <a:p>
              <a:pPr indent="0" algn="ctr" fontAlgn="auto"/>
              <a:r>
                <a:rPr lang="en-US" altLang="zh-CN" sz="1000" b="1">
                  <a:latin typeface="微软雅黑" panose="020B0503020204020204" charset="-122"/>
                  <a:ea typeface="微软雅黑" panose="020B0503020204020204" charset="-122"/>
                </a:rPr>
                <a:t>[5]</a:t>
              </a:r>
              <a:endParaRPr lang="en-US" altLang="zh-CN" sz="1000" b="1">
                <a:latin typeface="微软雅黑" panose="020B0503020204020204" charset="-122"/>
                <a:ea typeface="微软雅黑" panose="020B0503020204020204" charset="-122"/>
              </a:endParaRPr>
            </a:p>
          </p:txBody>
        </p:sp>
        <p:sp>
          <p:nvSpPr>
            <p:cNvPr id="27" name="文本框 26"/>
            <p:cNvSpPr txBox="1"/>
            <p:nvPr/>
          </p:nvSpPr>
          <p:spPr>
            <a:xfrm>
              <a:off x="5904" y="1823"/>
              <a:ext cx="371" cy="297"/>
            </a:xfrm>
            <a:prstGeom prst="rect">
              <a:avLst/>
            </a:prstGeom>
            <a:solidFill>
              <a:schemeClr val="bg1"/>
            </a:solidFill>
            <a:ln w="9525">
              <a:noFill/>
            </a:ln>
          </p:spPr>
          <p:txBody>
            <a:bodyPr wrap="square" lIns="0" tIns="0" rIns="0" bIns="0" anchor="ctr" anchorCtr="0">
              <a:noAutofit/>
            </a:bodyPr>
            <a:p>
              <a:pPr indent="0" algn="ctr" fontAlgn="auto"/>
              <a:r>
                <a:rPr lang="en-US" altLang="zh-CN" sz="1000" b="1">
                  <a:latin typeface="微软雅黑" panose="020B0503020204020204" charset="-122"/>
                  <a:ea typeface="微软雅黑" panose="020B0503020204020204" charset="-122"/>
                </a:rPr>
                <a:t>[1]</a:t>
              </a:r>
              <a:endParaRPr lang="en-US" altLang="zh-CN" sz="1000" b="1">
                <a:latin typeface="微软雅黑" panose="020B0503020204020204" charset="-122"/>
                <a:ea typeface="微软雅黑" panose="020B0503020204020204" charset="-122"/>
              </a:endParaRPr>
            </a:p>
          </p:txBody>
        </p:sp>
        <p:sp>
          <p:nvSpPr>
            <p:cNvPr id="29" name="文本框 28"/>
            <p:cNvSpPr txBox="1"/>
            <p:nvPr/>
          </p:nvSpPr>
          <p:spPr>
            <a:xfrm>
              <a:off x="5918" y="4474"/>
              <a:ext cx="371" cy="297"/>
            </a:xfrm>
            <a:prstGeom prst="rect">
              <a:avLst/>
            </a:prstGeom>
            <a:solidFill>
              <a:schemeClr val="bg1"/>
            </a:solidFill>
            <a:ln w="9525">
              <a:noFill/>
            </a:ln>
          </p:spPr>
          <p:txBody>
            <a:bodyPr wrap="square" lIns="0" tIns="0" rIns="0" bIns="0" anchor="ctr" anchorCtr="0">
              <a:noAutofit/>
            </a:bodyPr>
            <a:p>
              <a:pPr indent="0" algn="ctr" fontAlgn="auto"/>
              <a:r>
                <a:rPr lang="en-US" altLang="zh-CN" sz="1000" b="1">
                  <a:latin typeface="微软雅黑" panose="020B0503020204020204" charset="-122"/>
                  <a:ea typeface="微软雅黑" panose="020B0503020204020204" charset="-122"/>
                </a:rPr>
                <a:t>[2]</a:t>
              </a:r>
              <a:endParaRPr lang="en-US" altLang="zh-CN" sz="1000" b="1">
                <a:latin typeface="微软雅黑" panose="020B0503020204020204" charset="-122"/>
                <a:ea typeface="微软雅黑" panose="020B0503020204020204" charset="-122"/>
              </a:endParaRPr>
            </a:p>
          </p:txBody>
        </p:sp>
        <p:cxnSp>
          <p:nvCxnSpPr>
            <p:cNvPr id="30" name="直接连接符 29"/>
            <p:cNvCxnSpPr/>
            <p:nvPr/>
          </p:nvCxnSpPr>
          <p:spPr>
            <a:xfrm flipH="1">
              <a:off x="7782" y="2016"/>
              <a:ext cx="2268" cy="1134"/>
            </a:xfrm>
            <a:prstGeom prst="line">
              <a:avLst/>
            </a:prstGeom>
            <a:ln w="15875">
              <a:solidFill>
                <a:srgbClr val="FF0000"/>
              </a:solidFill>
              <a:prstDash val="solid"/>
              <a:headEnd type="none" w="sm" len="med"/>
              <a:tailEnd type="triangle" w="sm" len="med"/>
            </a:ln>
          </p:spPr>
          <p:style>
            <a:lnRef idx="1">
              <a:schemeClr val="accent1"/>
            </a:lnRef>
            <a:fillRef idx="0">
              <a:schemeClr val="accent1"/>
            </a:fillRef>
            <a:effectRef idx="0">
              <a:schemeClr val="accent1"/>
            </a:effectRef>
            <a:fontRef idx="minor">
              <a:schemeClr val="tx1"/>
            </a:fontRef>
          </p:style>
        </p:cxnSp>
        <p:sp>
          <p:nvSpPr>
            <p:cNvPr id="31" name="文本框 30"/>
            <p:cNvSpPr txBox="1"/>
            <p:nvPr/>
          </p:nvSpPr>
          <p:spPr>
            <a:xfrm>
              <a:off x="9819" y="1840"/>
              <a:ext cx="371" cy="297"/>
            </a:xfrm>
            <a:prstGeom prst="rect">
              <a:avLst/>
            </a:prstGeom>
            <a:solidFill>
              <a:schemeClr val="bg1"/>
            </a:solidFill>
            <a:ln w="9525">
              <a:noFill/>
            </a:ln>
          </p:spPr>
          <p:txBody>
            <a:bodyPr wrap="square" lIns="0" tIns="0" rIns="0" bIns="0" anchor="ctr" anchorCtr="0">
              <a:noAutofit/>
            </a:bodyPr>
            <a:p>
              <a:pPr indent="0" algn="ctr" fontAlgn="auto"/>
              <a:r>
                <a:rPr lang="en-US" altLang="zh-CN" sz="1000" b="1">
                  <a:latin typeface="微软雅黑" panose="020B0503020204020204" charset="-122"/>
                  <a:ea typeface="微软雅黑" panose="020B0503020204020204" charset="-122"/>
                </a:rPr>
                <a:t>[3]</a:t>
              </a:r>
              <a:endParaRPr lang="en-US" altLang="zh-CN" sz="1000" b="1">
                <a:latin typeface="微软雅黑" panose="020B0503020204020204" charset="-122"/>
                <a:ea typeface="微软雅黑" panose="020B0503020204020204" charset="-122"/>
              </a:endParaRPr>
            </a:p>
          </p:txBody>
        </p:sp>
        <p:sp>
          <p:nvSpPr>
            <p:cNvPr id="32" name="文本框 31"/>
            <p:cNvSpPr txBox="1"/>
            <p:nvPr/>
          </p:nvSpPr>
          <p:spPr>
            <a:xfrm>
              <a:off x="6648" y="7881"/>
              <a:ext cx="371" cy="297"/>
            </a:xfrm>
            <a:prstGeom prst="rect">
              <a:avLst/>
            </a:prstGeom>
            <a:solidFill>
              <a:schemeClr val="bg1"/>
            </a:solidFill>
            <a:ln w="9525">
              <a:noFill/>
            </a:ln>
          </p:spPr>
          <p:txBody>
            <a:bodyPr wrap="square" lIns="0" tIns="0" rIns="0" bIns="0" anchor="ctr" anchorCtr="0">
              <a:noAutofit/>
            </a:bodyPr>
            <a:p>
              <a:pPr indent="0" algn="ctr" fontAlgn="auto"/>
              <a:r>
                <a:rPr lang="en-US" altLang="zh-CN" sz="1000" b="1">
                  <a:latin typeface="微软雅黑" panose="020B0503020204020204" charset="-122"/>
                  <a:ea typeface="微软雅黑" panose="020B0503020204020204" charset="-122"/>
                </a:rPr>
                <a:t>[6]</a:t>
              </a:r>
              <a:endParaRPr lang="en-US" altLang="zh-CN" sz="1000" b="1">
                <a:latin typeface="微软雅黑" panose="020B0503020204020204" charset="-122"/>
                <a:ea typeface="微软雅黑" panose="020B0503020204020204" charset="-122"/>
              </a:endParaRPr>
            </a:p>
          </p:txBody>
        </p:sp>
        <p:cxnSp>
          <p:nvCxnSpPr>
            <p:cNvPr id="33" name="直接连接符 32"/>
            <p:cNvCxnSpPr>
              <a:endCxn id="32" idx="3"/>
            </p:cNvCxnSpPr>
            <p:nvPr/>
          </p:nvCxnSpPr>
          <p:spPr>
            <a:xfrm flipH="1">
              <a:off x="7019" y="7499"/>
              <a:ext cx="712" cy="532"/>
            </a:xfrm>
            <a:prstGeom prst="line">
              <a:avLst/>
            </a:prstGeom>
            <a:ln w="15875">
              <a:solidFill>
                <a:srgbClr val="FF0000"/>
              </a:solidFill>
              <a:prstDash val="solid"/>
              <a:headEnd type="triangle" w="sm" len="med"/>
            </a:ln>
          </p:spPr>
          <p:style>
            <a:lnRef idx="1">
              <a:schemeClr val="accent1"/>
            </a:lnRef>
            <a:fillRef idx="0">
              <a:schemeClr val="accent1"/>
            </a:fillRef>
            <a:effectRef idx="0">
              <a:schemeClr val="accent1"/>
            </a:effectRef>
            <a:fontRef idx="minor">
              <a:schemeClr val="tx1"/>
            </a:fontRef>
          </p:style>
        </p:cxnSp>
      </p:grpSp>
      <p:sp>
        <p:nvSpPr>
          <p:cNvPr id="5" name="object 13"/>
          <p:cNvSpPr txBox="1"/>
          <p:nvPr>
            <p:custDataLst>
              <p:tags r:id="rId3"/>
            </p:custDataLst>
          </p:nvPr>
        </p:nvSpPr>
        <p:spPr>
          <a:xfrm>
            <a:off x="568960" y="8181340"/>
            <a:ext cx="766445" cy="569595"/>
          </a:xfrm>
          <a:prstGeom prst="rect">
            <a:avLst/>
          </a:prstGeom>
        </p:spPr>
        <p:txBody>
          <a:bodyPr vert="horz" wrap="square" lIns="0" tIns="13335" rIns="0" bIns="0" rtlCol="0">
            <a:noAutofit/>
          </a:bodyPr>
          <a:p>
            <a:pPr marL="168910" marR="161290" algn="just">
              <a:lnSpc>
                <a:spcPct val="125000"/>
              </a:lnSpc>
              <a:spcBef>
                <a:spcPts val="105"/>
              </a:spcBef>
            </a:pPr>
            <a:r>
              <a:rPr lang="en-US" sz="900" dirty="0">
                <a:solidFill>
                  <a:srgbClr val="FFFFFF"/>
                </a:solidFill>
                <a:latin typeface="黑体" panose="02010609060101010101" charset="-122"/>
                <a:cs typeface="黑体" panose="02010609060101010101" charset="-122"/>
              </a:rPr>
              <a:t>English</a:t>
            </a:r>
            <a:endParaRPr lang="en-US" sz="900" dirty="0">
              <a:solidFill>
                <a:srgbClr val="FFFFFF"/>
              </a:solidFill>
              <a:latin typeface="黑体" panose="02010609060101010101" charset="-122"/>
              <a:cs typeface="黑体" panose="02010609060101010101" charset="-122"/>
            </a:endParaRPr>
          </a:p>
          <a:p>
            <a:pPr marL="168910" marR="161290" algn="just">
              <a:lnSpc>
                <a:spcPct val="125000"/>
              </a:lnSpc>
              <a:spcBef>
                <a:spcPts val="105"/>
              </a:spcBef>
            </a:pPr>
            <a:r>
              <a:rPr sz="900" dirty="0">
                <a:solidFill>
                  <a:srgbClr val="FFFFFF"/>
                </a:solidFill>
                <a:latin typeface="黑体" panose="02010609060101010101" charset="-122"/>
                <a:cs typeface="黑体" panose="02010609060101010101" charset="-122"/>
              </a:rPr>
              <a:t>version</a:t>
            </a:r>
            <a:endParaRPr sz="900" dirty="0">
              <a:solidFill>
                <a:srgbClr val="FFFFFF"/>
              </a:solidFill>
              <a:latin typeface="黑体" panose="02010609060101010101" charset="-122"/>
              <a:cs typeface="黑体" panose="02010609060101010101" charset="-122"/>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object 4"/>
          <p:cNvSpPr/>
          <p:nvPr/>
        </p:nvSpPr>
        <p:spPr>
          <a:xfrm>
            <a:off x="1292400" y="1627200"/>
            <a:ext cx="4826635" cy="7419340"/>
          </a:xfrm>
          <a:custGeom>
            <a:avLst/>
            <a:gdLst/>
            <a:ahLst/>
            <a:cxnLst/>
            <a:rect l="l" t="t" r="r" b="b"/>
            <a:pathLst>
              <a:path w="4826635" h="7419340">
                <a:moveTo>
                  <a:pt x="0" y="0"/>
                </a:moveTo>
                <a:lnTo>
                  <a:pt x="4826508" y="0"/>
                </a:lnTo>
                <a:lnTo>
                  <a:pt x="4826508" y="7418832"/>
                </a:lnTo>
                <a:lnTo>
                  <a:pt x="0" y="7418832"/>
                </a:lnTo>
                <a:lnTo>
                  <a:pt x="0" y="0"/>
                </a:lnTo>
                <a:close/>
              </a:path>
            </a:pathLst>
          </a:custGeom>
          <a:solidFill>
            <a:srgbClr val="FFFFFF"/>
          </a:solidFill>
        </p:spPr>
        <p:txBody>
          <a:bodyPr wrap="square" lIns="0" tIns="0" rIns="0" bIns="0" rtlCol="0"/>
          <a:p/>
        </p:txBody>
      </p:sp>
      <p:pic>
        <p:nvPicPr>
          <p:cNvPr id="14" name="图片 13" descr="图片4"/>
          <p:cNvPicPr>
            <a:picLocks noChangeAspect="1"/>
          </p:cNvPicPr>
          <p:nvPr/>
        </p:nvPicPr>
        <p:blipFill>
          <a:blip r:embed="rId1"/>
          <a:stretch>
            <a:fillRect/>
          </a:stretch>
        </p:blipFill>
        <p:spPr>
          <a:xfrm>
            <a:off x="4879975" y="1466215"/>
            <a:ext cx="1080000" cy="168108"/>
          </a:xfrm>
          <a:prstGeom prst="rect">
            <a:avLst/>
          </a:prstGeom>
        </p:spPr>
      </p:pic>
      <p:sp>
        <p:nvSpPr>
          <p:cNvPr id="18" name="object 5"/>
          <p:cNvSpPr/>
          <p:nvPr/>
        </p:nvSpPr>
        <p:spPr>
          <a:xfrm>
            <a:off x="6279641" y="8046720"/>
            <a:ext cx="475615" cy="1004569"/>
          </a:xfrm>
          <a:custGeom>
            <a:avLst/>
            <a:gdLst/>
            <a:ahLst/>
            <a:cxnLst/>
            <a:rect l="l" t="t" r="r" b="b"/>
            <a:pathLst>
              <a:path w="475615" h="1004570">
                <a:moveTo>
                  <a:pt x="0" y="0"/>
                </a:moveTo>
                <a:lnTo>
                  <a:pt x="475488" y="0"/>
                </a:lnTo>
                <a:lnTo>
                  <a:pt x="475488" y="1004315"/>
                </a:lnTo>
                <a:lnTo>
                  <a:pt x="0" y="1004315"/>
                </a:lnTo>
                <a:lnTo>
                  <a:pt x="0" y="0"/>
                </a:lnTo>
                <a:close/>
              </a:path>
            </a:pathLst>
          </a:custGeom>
          <a:solidFill>
            <a:srgbClr val="000000"/>
          </a:solidFill>
        </p:spPr>
        <p:txBody>
          <a:bodyPr wrap="square" lIns="0" tIns="0" rIns="0" bIns="0" rtlCol="0"/>
          <a:p/>
        </p:txBody>
      </p:sp>
      <p:sp>
        <p:nvSpPr>
          <p:cNvPr id="21" name="文本框 20"/>
          <p:cNvSpPr txBox="1"/>
          <p:nvPr/>
        </p:nvSpPr>
        <p:spPr>
          <a:xfrm>
            <a:off x="6288405" y="8763635"/>
            <a:ext cx="438785" cy="245110"/>
          </a:xfrm>
          <a:prstGeom prst="rect">
            <a:avLst/>
          </a:prstGeom>
          <a:noFill/>
        </p:spPr>
        <p:txBody>
          <a:bodyPr wrap="square" rtlCol="0">
            <a:spAutoFit/>
          </a:bodyPr>
          <a:p>
            <a:pPr algn="ctr"/>
            <a:r>
              <a:rPr lang="en-US" altLang="zh-CN" sz="1000">
                <a:solidFill>
                  <a:schemeClr val="bg1"/>
                </a:solidFill>
                <a:latin typeface="黑体" panose="02010609060101010101" charset="-122"/>
                <a:ea typeface="黑体" panose="02010609060101010101" charset="-122"/>
              </a:rPr>
              <a:t>134</a:t>
            </a:r>
            <a:endParaRPr lang="en-US" altLang="zh-CN" sz="1000">
              <a:solidFill>
                <a:schemeClr val="bg1"/>
              </a:solidFill>
              <a:latin typeface="黑体" panose="02010609060101010101" charset="-122"/>
              <a:ea typeface="黑体" panose="02010609060101010101" charset="-122"/>
            </a:endParaRPr>
          </a:p>
        </p:txBody>
      </p:sp>
      <p:sp>
        <p:nvSpPr>
          <p:cNvPr id="5" name="文本框 4"/>
          <p:cNvSpPr txBox="1"/>
          <p:nvPr/>
        </p:nvSpPr>
        <p:spPr>
          <a:xfrm>
            <a:off x="1275715" y="1640205"/>
            <a:ext cx="2561590" cy="3846830"/>
          </a:xfrm>
          <a:prstGeom prst="rect">
            <a:avLst/>
          </a:prstGeom>
          <a:noFill/>
        </p:spPr>
        <p:txBody>
          <a:bodyPr wrap="square" lIns="36195" tIns="0" rIns="36195" bIns="0" rtlCol="0">
            <a:spAutoFit/>
          </a:bodyPr>
          <a:p>
            <a:pPr>
              <a:lnSpc>
                <a:spcPct val="100000"/>
              </a:lnSpc>
            </a:pPr>
            <a:r>
              <a:rPr lang="zh-CN" altLang="en-US" sz="1400" b="1">
                <a:latin typeface="微软雅黑" panose="020B0503020204020204" charset="-122"/>
                <a:ea typeface="微软雅黑" panose="020B0503020204020204" charset="-122"/>
                <a:cs typeface="微软雅黑" panose="020B0503020204020204" charset="-122"/>
                <a:sym typeface="+mn-ea"/>
              </a:rPr>
              <a:t> ※</a:t>
            </a:r>
            <a:r>
              <a:rPr sz="1400" b="1">
                <a:latin typeface="微软雅黑" panose="020B0503020204020204" charset="-122"/>
                <a:ea typeface="微软雅黑" panose="020B0503020204020204" charset="-122"/>
                <a:cs typeface="微软雅黑" panose="020B0503020204020204" charset="-122"/>
                <a:sym typeface="+mn-ea"/>
              </a:rPr>
              <a:t>Air filter assembly </a:t>
            </a:r>
            <a:endParaRPr lang="zh-CN" altLang="en-US" sz="1400" b="1">
              <a:latin typeface="微软雅黑" panose="020B0503020204020204" charset="-122"/>
              <a:ea typeface="微软雅黑" panose="020B0503020204020204" charset="-122"/>
              <a:cs typeface="微软雅黑" panose="020B0503020204020204" charset="-122"/>
            </a:endParaRPr>
          </a:p>
          <a:p>
            <a:pPr>
              <a:lnSpc>
                <a:spcPct val="100000"/>
              </a:lnSpc>
            </a:pPr>
            <a:endParaRPr lang="zh-CN" altLang="en-US" sz="1000" b="1">
              <a:latin typeface="微软雅黑" panose="020B0503020204020204" charset="-122"/>
              <a:ea typeface="微软雅黑" panose="020B0503020204020204" charset="-122"/>
              <a:cs typeface="微软雅黑" panose="020B0503020204020204" charset="-122"/>
            </a:endParaRPr>
          </a:p>
          <a:p>
            <a:pPr>
              <a:lnSpc>
                <a:spcPct val="100000"/>
              </a:lnSpc>
            </a:pPr>
            <a:r>
              <a:rPr lang="en-US" altLang="zh-CN" sz="1000">
                <a:latin typeface="微软雅黑" panose="020B0503020204020204" charset="-122"/>
                <a:ea typeface="微软雅黑" panose="020B0503020204020204" charset="-122"/>
                <a:cs typeface="微软雅黑" panose="020B0503020204020204" charset="-122"/>
              </a:rPr>
              <a:t>    </a:t>
            </a:r>
            <a:r>
              <a:rPr lang="zh-CN" altLang="en-US" sz="900">
                <a:latin typeface="微软雅黑" panose="020B0503020204020204" charset="-122"/>
                <a:ea typeface="微软雅黑" panose="020B0503020204020204" charset="-122"/>
                <a:cs typeface="微软雅黑" panose="020B0503020204020204" charset="-122"/>
              </a:rPr>
              <a:t>Remove the air filter housing assembly from the frame by loosening the air intake hose [1] toward the rear and from the throttle side.</a:t>
            </a:r>
            <a:endParaRPr lang="zh-CN" altLang="en-US" sz="900">
              <a:latin typeface="微软雅黑" panose="020B0503020204020204" charset="-122"/>
              <a:ea typeface="微软雅黑" panose="020B0503020204020204" charset="-122"/>
              <a:cs typeface="微软雅黑" panose="020B0503020204020204" charset="-122"/>
            </a:endParaRPr>
          </a:p>
          <a:p>
            <a:pPr>
              <a:lnSpc>
                <a:spcPct val="100000"/>
              </a:lnSpc>
            </a:pPr>
            <a:r>
              <a:rPr lang="zh-CN" altLang="en-US" sz="900">
                <a:latin typeface="微软雅黑" panose="020B0503020204020204" charset="-122"/>
                <a:ea typeface="微软雅黑" panose="020B0503020204020204" charset="-122"/>
                <a:cs typeface="微软雅黑" panose="020B0503020204020204" charset="-122"/>
              </a:rPr>
              <a:t>    Install in the reverse order of removal.</a:t>
            </a:r>
            <a:endParaRPr lang="zh-CN" altLang="en-US" sz="900">
              <a:latin typeface="微软雅黑" panose="020B0503020204020204" charset="-122"/>
              <a:ea typeface="微软雅黑" panose="020B0503020204020204" charset="-122"/>
              <a:cs typeface="微软雅黑" panose="020B0503020204020204" charset="-122"/>
            </a:endParaRPr>
          </a:p>
          <a:p>
            <a:pPr>
              <a:lnSpc>
                <a:spcPct val="100000"/>
              </a:lnSpc>
            </a:pPr>
            <a:r>
              <a:rPr lang="zh-CN" altLang="en-US" sz="900">
                <a:latin typeface="微软雅黑" panose="020B0503020204020204" charset="-122"/>
                <a:ea typeface="微软雅黑" panose="020B0503020204020204" charset="-122"/>
                <a:cs typeface="微软雅黑" panose="020B0503020204020204" charset="-122"/>
              </a:rPr>
              <a:t>    Caution.</a:t>
            </a:r>
            <a:endParaRPr lang="zh-CN" altLang="en-US" sz="900">
              <a:latin typeface="微软雅黑" panose="020B0503020204020204" charset="-122"/>
              <a:ea typeface="微软雅黑" panose="020B0503020204020204" charset="-122"/>
              <a:cs typeface="微软雅黑" panose="020B0503020204020204" charset="-122"/>
            </a:endParaRPr>
          </a:p>
          <a:p>
            <a:pPr>
              <a:lnSpc>
                <a:spcPct val="100000"/>
              </a:lnSpc>
            </a:pPr>
            <a:r>
              <a:rPr lang="zh-CN" altLang="en-US" sz="900">
                <a:latin typeface="微软雅黑" panose="020B0503020204020204" charset="-122"/>
                <a:ea typeface="微软雅黑" panose="020B0503020204020204" charset="-122"/>
                <a:cs typeface="微软雅黑" panose="020B0503020204020204" charset="-122"/>
              </a:rPr>
              <a:t>- When placing the assembly into the frame, carefully install the crankcase breather hose [2], making sure it is not kinked or deformed.</a:t>
            </a:r>
            <a:endParaRPr lang="zh-CN" altLang="en-US" sz="900">
              <a:latin typeface="微软雅黑" panose="020B0503020204020204" charset="-122"/>
              <a:ea typeface="微软雅黑" panose="020B0503020204020204" charset="-122"/>
              <a:cs typeface="微软雅黑" panose="020B0503020204020204" charset="-122"/>
            </a:endParaRPr>
          </a:p>
          <a:p>
            <a:pPr>
              <a:lnSpc>
                <a:spcPct val="100000"/>
              </a:lnSpc>
            </a:pPr>
            <a:r>
              <a:rPr lang="zh-CN" altLang="en-US" sz="900">
                <a:latin typeface="微软雅黑" panose="020B0503020204020204" charset="-122"/>
                <a:ea typeface="微软雅黑" panose="020B0503020204020204" charset="-122"/>
                <a:cs typeface="微软雅黑" panose="020B0503020204020204" charset="-122"/>
              </a:rPr>
              <a:t>-Tighten the intake hose holding screws [3] with a distance of 10 ± 1.0 mm between the band ends.</a:t>
            </a:r>
            <a:endParaRPr lang="zh-CN" altLang="en-US" sz="900">
              <a:latin typeface="微软雅黑" panose="020B0503020204020204" charset="-122"/>
              <a:ea typeface="微软雅黑" panose="020B0503020204020204" charset="-122"/>
              <a:cs typeface="微软雅黑" panose="020B0503020204020204" charset="-122"/>
            </a:endParaRPr>
          </a:p>
          <a:p>
            <a:pPr>
              <a:lnSpc>
                <a:spcPct val="100000"/>
              </a:lnSpc>
            </a:pPr>
            <a:r>
              <a:rPr lang="zh-CN" altLang="en-US" sz="900">
                <a:latin typeface="微软雅黑" panose="020B0503020204020204" charset="-122"/>
                <a:ea typeface="微软雅黑" panose="020B0503020204020204" charset="-122"/>
                <a:cs typeface="微软雅黑" panose="020B0503020204020204" charset="-122"/>
              </a:rPr>
              <a:t>-When connecting the injector 2P (gray) fitting [4</a:t>
            </a:r>
            <a:endParaRPr lang="zh-CN" altLang="en-US" sz="900">
              <a:latin typeface="微软雅黑" panose="020B0503020204020204" charset="-122"/>
              <a:ea typeface="微软雅黑" panose="020B0503020204020204" charset="-122"/>
              <a:cs typeface="微软雅黑" panose="020B0503020204020204" charset="-122"/>
            </a:endParaRPr>
          </a:p>
          <a:p>
            <a:pPr>
              <a:lnSpc>
                <a:spcPct val="100000"/>
              </a:lnSpc>
            </a:pPr>
            <a:r>
              <a:rPr lang="zh-CN" altLang="en-US" sz="900">
                <a:latin typeface="微软雅黑" panose="020B0503020204020204" charset="-122"/>
                <a:ea typeface="微软雅黑" panose="020B0503020204020204" charset="-122"/>
                <a:cs typeface="微软雅黑" panose="020B0503020204020204" charset="-122"/>
              </a:rPr>
              <a:t>Align the notch with the lug of the injector fitting.</a:t>
            </a:r>
            <a:endParaRPr lang="zh-CN" altLang="en-US" sz="900">
              <a:latin typeface="微软雅黑" panose="020B0503020204020204" charset="-122"/>
              <a:ea typeface="微软雅黑" panose="020B0503020204020204" charset="-122"/>
              <a:cs typeface="微软雅黑" panose="020B0503020204020204" charset="-122"/>
            </a:endParaRPr>
          </a:p>
          <a:p>
            <a:pPr>
              <a:lnSpc>
                <a:spcPct val="100000"/>
              </a:lnSpc>
            </a:pPr>
            <a:r>
              <a:rPr lang="zh-CN" altLang="en-US" sz="900">
                <a:latin typeface="微软雅黑" panose="020B0503020204020204" charset="-122"/>
                <a:ea typeface="微软雅黑" panose="020B0503020204020204" charset="-122"/>
                <a:cs typeface="微软雅黑" panose="020B0503020204020204" charset="-122"/>
              </a:rPr>
              <a:t>    Torque.</a:t>
            </a:r>
            <a:endParaRPr lang="zh-CN" altLang="en-US" sz="900">
              <a:latin typeface="微软雅黑" panose="020B0503020204020204" charset="-122"/>
              <a:ea typeface="微软雅黑" panose="020B0503020204020204" charset="-122"/>
              <a:cs typeface="微软雅黑" panose="020B0503020204020204" charset="-122"/>
            </a:endParaRPr>
          </a:p>
          <a:p>
            <a:pPr>
              <a:lnSpc>
                <a:spcPct val="100000"/>
              </a:lnSpc>
            </a:pPr>
            <a:r>
              <a:rPr lang="zh-CN" altLang="en-US" sz="900">
                <a:latin typeface="微软雅黑" panose="020B0503020204020204" charset="-122"/>
                <a:ea typeface="微软雅黑" panose="020B0503020204020204" charset="-122"/>
                <a:cs typeface="微软雅黑" panose="020B0503020204020204" charset="-122"/>
              </a:rPr>
              <a:t>Air filter assembly mounting bolts.</a:t>
            </a:r>
            <a:endParaRPr lang="zh-CN" altLang="en-US" sz="900">
              <a:latin typeface="微软雅黑" panose="020B0503020204020204" charset="-122"/>
              <a:ea typeface="微软雅黑" panose="020B0503020204020204" charset="-122"/>
              <a:cs typeface="微软雅黑" panose="020B0503020204020204" charset="-122"/>
            </a:endParaRPr>
          </a:p>
          <a:p>
            <a:pPr>
              <a:lnSpc>
                <a:spcPct val="100000"/>
              </a:lnSpc>
            </a:pPr>
            <a:r>
              <a:rPr lang="zh-CN" altLang="en-US" sz="900">
                <a:latin typeface="微软雅黑" panose="020B0503020204020204" charset="-122"/>
                <a:ea typeface="微软雅黑" panose="020B0503020204020204" charset="-122"/>
                <a:cs typeface="微软雅黑" panose="020B0503020204020204" charset="-122"/>
              </a:rPr>
              <a:t>10N-m (kgf-m, lbMt)</a:t>
            </a:r>
            <a:endParaRPr lang="zh-CN" altLang="en-US" sz="900">
              <a:latin typeface="微软雅黑" panose="020B0503020204020204" charset="-122"/>
              <a:ea typeface="微软雅黑" panose="020B0503020204020204" charset="-122"/>
              <a:cs typeface="微软雅黑" panose="020B0503020204020204" charset="-122"/>
            </a:endParaRPr>
          </a:p>
          <a:p>
            <a:pPr>
              <a:lnSpc>
                <a:spcPct val="100000"/>
              </a:lnSpc>
            </a:pPr>
            <a:r>
              <a:rPr lang="zh-CN" altLang="en-US" sz="900">
                <a:latin typeface="微软雅黑" panose="020B0503020204020204" charset="-122"/>
                <a:ea typeface="微软雅黑" panose="020B0503020204020204" charset="-122"/>
                <a:cs typeface="微软雅黑" panose="020B0503020204020204" charset="-122"/>
              </a:rPr>
              <a:t>Throttle cable attachment bolt (at throttle body).</a:t>
            </a:r>
            <a:endParaRPr lang="zh-CN" altLang="en-US" sz="900">
              <a:latin typeface="微软雅黑" panose="020B0503020204020204" charset="-122"/>
              <a:ea typeface="微软雅黑" panose="020B0503020204020204" charset="-122"/>
              <a:cs typeface="微软雅黑" panose="020B0503020204020204" charset="-122"/>
            </a:endParaRPr>
          </a:p>
          <a:p>
            <a:pPr>
              <a:lnSpc>
                <a:spcPct val="100000"/>
              </a:lnSpc>
            </a:pPr>
            <a:r>
              <a:rPr lang="zh-CN" altLang="en-US" sz="900">
                <a:latin typeface="微软雅黑" panose="020B0503020204020204" charset="-122"/>
                <a:ea typeface="微软雅黑" panose="020B0503020204020204" charset="-122"/>
                <a:cs typeface="微软雅黑" panose="020B0503020204020204" charset="-122"/>
              </a:rPr>
              <a:t>3.0 N-m (0.3 kgf-m, 2.2 lbf-ft)</a:t>
            </a:r>
            <a:endParaRPr lang="zh-CN" altLang="en-US" sz="900">
              <a:latin typeface="微软雅黑" panose="020B0503020204020204" charset="-122"/>
              <a:ea typeface="微软雅黑" panose="020B0503020204020204" charset="-122"/>
              <a:cs typeface="微软雅黑" panose="020B0503020204020204" charset="-122"/>
            </a:endParaRPr>
          </a:p>
          <a:p>
            <a:pPr>
              <a:lnSpc>
                <a:spcPct val="100000"/>
              </a:lnSpc>
            </a:pPr>
            <a:r>
              <a:rPr lang="zh-CN" altLang="en-US" sz="900">
                <a:latin typeface="微软雅黑" panose="020B0503020204020204" charset="-122"/>
                <a:ea typeface="微软雅黑" panose="020B0503020204020204" charset="-122"/>
                <a:cs typeface="微软雅黑" panose="020B0503020204020204" charset="-122"/>
              </a:rPr>
              <a:t>    Adjust throttle handle free play If the sensor unit has been removed, perform the throttle position sensor reset procedure.</a:t>
            </a:r>
            <a:endParaRPr lang="zh-CN" altLang="en-US" sz="900">
              <a:latin typeface="微软雅黑" panose="020B0503020204020204" charset="-122"/>
              <a:ea typeface="微软雅黑" panose="020B0503020204020204" charset="-122"/>
              <a:cs typeface="微软雅黑" panose="020B0503020204020204" charset="-122"/>
            </a:endParaRPr>
          </a:p>
        </p:txBody>
      </p:sp>
      <p:grpSp>
        <p:nvGrpSpPr>
          <p:cNvPr id="6" name="组合 5"/>
          <p:cNvGrpSpPr>
            <a:grpSpLocks noChangeAspect="1"/>
          </p:cNvGrpSpPr>
          <p:nvPr/>
        </p:nvGrpSpPr>
        <p:grpSpPr>
          <a:xfrm>
            <a:off x="3785870" y="3701415"/>
            <a:ext cx="2160000" cy="1520976"/>
            <a:chOff x="5842" y="7797"/>
            <a:chExt cx="4428" cy="3118"/>
          </a:xfrm>
        </p:grpSpPr>
        <p:pic>
          <p:nvPicPr>
            <p:cNvPr id="31" name="图片 30" descr="空气滤芯左侧安装位置"/>
            <p:cNvPicPr>
              <a:picLocks noChangeAspect="1"/>
            </p:cNvPicPr>
            <p:nvPr/>
          </p:nvPicPr>
          <p:blipFill>
            <a:blip r:embed="rId2"/>
            <a:srcRect l="19026" t="24452" r="27752"/>
            <a:stretch>
              <a:fillRect/>
            </a:stretch>
          </p:blipFill>
          <p:spPr>
            <a:xfrm>
              <a:off x="5842" y="7797"/>
              <a:ext cx="4428" cy="3118"/>
            </a:xfrm>
            <a:prstGeom prst="rect">
              <a:avLst/>
            </a:prstGeom>
            <a:ln>
              <a:solidFill>
                <a:schemeClr val="tx1"/>
              </a:solidFill>
            </a:ln>
          </p:spPr>
        </p:pic>
        <p:cxnSp>
          <p:nvCxnSpPr>
            <p:cNvPr id="32" name="直接连接符 31"/>
            <p:cNvCxnSpPr/>
            <p:nvPr/>
          </p:nvCxnSpPr>
          <p:spPr>
            <a:xfrm flipV="1">
              <a:off x="8394" y="8024"/>
              <a:ext cx="1655" cy="1436"/>
            </a:xfrm>
            <a:prstGeom prst="line">
              <a:avLst/>
            </a:prstGeom>
            <a:ln w="15875">
              <a:solidFill>
                <a:srgbClr val="FF0000"/>
              </a:solidFill>
              <a:prstDash val="solid"/>
              <a:headEnd type="triangle" w="sm" len="med"/>
            </a:ln>
          </p:spPr>
          <p:style>
            <a:lnRef idx="1">
              <a:schemeClr val="accent1"/>
            </a:lnRef>
            <a:fillRef idx="0">
              <a:schemeClr val="accent1"/>
            </a:fillRef>
            <a:effectRef idx="0">
              <a:schemeClr val="accent1"/>
            </a:effectRef>
            <a:fontRef idx="minor">
              <a:schemeClr val="tx1"/>
            </a:fontRef>
          </p:style>
        </p:cxnSp>
        <p:sp>
          <p:nvSpPr>
            <p:cNvPr id="33" name="文本框 32"/>
            <p:cNvSpPr txBox="1"/>
            <p:nvPr/>
          </p:nvSpPr>
          <p:spPr>
            <a:xfrm>
              <a:off x="9786" y="7863"/>
              <a:ext cx="408" cy="359"/>
            </a:xfrm>
            <a:prstGeom prst="rect">
              <a:avLst/>
            </a:prstGeom>
            <a:solidFill>
              <a:schemeClr val="bg1"/>
            </a:solidFill>
            <a:ln w="9525">
              <a:noFill/>
            </a:ln>
          </p:spPr>
          <p:txBody>
            <a:bodyPr wrap="square" lIns="0" tIns="10795" rIns="0" bIns="10795" anchor="t" anchorCtr="0">
              <a:spAutoFit/>
            </a:bodyPr>
            <a:p>
              <a:pPr indent="0" algn="ctr" fontAlgn="auto"/>
              <a:r>
                <a:rPr lang="en-US" altLang="zh-CN" sz="1000" b="1">
                  <a:ea typeface="宋体" panose="02010600030101010101" pitchFamily="2" charset="-122"/>
                </a:rPr>
                <a:t>[2]</a:t>
              </a:r>
              <a:endParaRPr lang="en-US" altLang="zh-CN" sz="1000" b="1">
                <a:ea typeface="宋体" panose="02010600030101010101" pitchFamily="2" charset="-122"/>
              </a:endParaRPr>
            </a:p>
          </p:txBody>
        </p:sp>
      </p:grpSp>
      <p:grpSp>
        <p:nvGrpSpPr>
          <p:cNvPr id="34" name="组合 33"/>
          <p:cNvGrpSpPr>
            <a:grpSpLocks noChangeAspect="1"/>
          </p:cNvGrpSpPr>
          <p:nvPr/>
        </p:nvGrpSpPr>
        <p:grpSpPr>
          <a:xfrm>
            <a:off x="3793490" y="1778635"/>
            <a:ext cx="2160000" cy="1525109"/>
            <a:chOff x="5854" y="4169"/>
            <a:chExt cx="4416" cy="3118"/>
          </a:xfrm>
        </p:grpSpPr>
        <p:pic>
          <p:nvPicPr>
            <p:cNvPr id="35" name="图片 34" descr="C:\Users\as\Documents\空滤与节气门连接抱箍.tif空滤与节气门连接抱箍"/>
            <p:cNvPicPr>
              <a:picLocks noChangeAspect="1"/>
            </p:cNvPicPr>
            <p:nvPr/>
          </p:nvPicPr>
          <p:blipFill>
            <a:blip r:embed="rId3"/>
            <a:srcRect l="23564" t="12117" r="14717"/>
            <a:stretch>
              <a:fillRect/>
            </a:stretch>
          </p:blipFill>
          <p:spPr>
            <a:xfrm>
              <a:off x="5854" y="4169"/>
              <a:ext cx="4416" cy="3118"/>
            </a:xfrm>
            <a:prstGeom prst="rect">
              <a:avLst/>
            </a:prstGeom>
            <a:noFill/>
            <a:ln>
              <a:solidFill>
                <a:schemeClr val="tx1"/>
              </a:solidFill>
            </a:ln>
          </p:spPr>
        </p:pic>
        <p:cxnSp>
          <p:nvCxnSpPr>
            <p:cNvPr id="36" name="直接连接符 35"/>
            <p:cNvCxnSpPr/>
            <p:nvPr/>
          </p:nvCxnSpPr>
          <p:spPr>
            <a:xfrm flipH="1">
              <a:off x="5967" y="6360"/>
              <a:ext cx="687" cy="870"/>
            </a:xfrm>
            <a:prstGeom prst="line">
              <a:avLst/>
            </a:prstGeom>
            <a:ln w="15875">
              <a:solidFill>
                <a:srgbClr val="FF0000"/>
              </a:solidFill>
              <a:prstDash val="solid"/>
              <a:headEnd type="triangle" w="sm" len="med"/>
            </a:ln>
          </p:spPr>
          <p:style>
            <a:lnRef idx="1">
              <a:schemeClr val="accent1"/>
            </a:lnRef>
            <a:fillRef idx="0">
              <a:schemeClr val="accent1"/>
            </a:fillRef>
            <a:effectRef idx="0">
              <a:schemeClr val="accent1"/>
            </a:effectRef>
            <a:fontRef idx="minor">
              <a:schemeClr val="tx1"/>
            </a:fontRef>
          </p:style>
        </p:cxnSp>
        <p:sp>
          <p:nvSpPr>
            <p:cNvPr id="37" name="文本框 36"/>
            <p:cNvSpPr txBox="1"/>
            <p:nvPr/>
          </p:nvSpPr>
          <p:spPr>
            <a:xfrm>
              <a:off x="5927" y="6954"/>
              <a:ext cx="408" cy="276"/>
            </a:xfrm>
            <a:prstGeom prst="rect">
              <a:avLst/>
            </a:prstGeom>
            <a:solidFill>
              <a:schemeClr val="bg1"/>
            </a:solidFill>
            <a:ln w="9525">
              <a:noFill/>
            </a:ln>
          </p:spPr>
          <p:txBody>
            <a:bodyPr wrap="square" lIns="0" tIns="10795" rIns="0" bIns="10795" anchor="t" anchorCtr="0">
              <a:spAutoFit/>
            </a:bodyPr>
            <a:p>
              <a:pPr indent="0" algn="ctr" fontAlgn="auto"/>
              <a:r>
                <a:rPr lang="en-US" altLang="zh-CN" sz="1000" b="1">
                  <a:latin typeface="微软雅黑" panose="020B0503020204020204" charset="-122"/>
                  <a:ea typeface="微软雅黑" panose="020B0503020204020204" charset="-122"/>
                </a:rPr>
                <a:t>[1]</a:t>
              </a:r>
              <a:endParaRPr lang="en-US" altLang="zh-CN" sz="1000" b="1">
                <a:latin typeface="微软雅黑" panose="020B0503020204020204" charset="-122"/>
                <a:ea typeface="微软雅黑" panose="020B0503020204020204" charset="-122"/>
              </a:endParaRPr>
            </a:p>
          </p:txBody>
        </p:sp>
        <p:cxnSp>
          <p:nvCxnSpPr>
            <p:cNvPr id="38" name="直接连接符 37"/>
            <p:cNvCxnSpPr/>
            <p:nvPr/>
          </p:nvCxnSpPr>
          <p:spPr>
            <a:xfrm>
              <a:off x="6044" y="4350"/>
              <a:ext cx="1397" cy="1406"/>
            </a:xfrm>
            <a:prstGeom prst="line">
              <a:avLst/>
            </a:prstGeom>
            <a:ln w="15875">
              <a:solidFill>
                <a:srgbClr val="FF0000"/>
              </a:solidFill>
              <a:prstDash val="solid"/>
              <a:headEnd type="none" w="sm" len="med"/>
              <a:tailEnd type="triangle" w="sm" len="med"/>
            </a:ln>
          </p:spPr>
          <p:style>
            <a:lnRef idx="1">
              <a:schemeClr val="accent1"/>
            </a:lnRef>
            <a:fillRef idx="0">
              <a:schemeClr val="accent1"/>
            </a:fillRef>
            <a:effectRef idx="0">
              <a:schemeClr val="accent1"/>
            </a:effectRef>
            <a:fontRef idx="minor">
              <a:schemeClr val="tx1"/>
            </a:fontRef>
          </p:style>
        </p:cxnSp>
        <p:sp>
          <p:nvSpPr>
            <p:cNvPr id="39" name="文本框 38"/>
            <p:cNvSpPr txBox="1"/>
            <p:nvPr/>
          </p:nvSpPr>
          <p:spPr>
            <a:xfrm>
              <a:off x="5914" y="4219"/>
              <a:ext cx="408" cy="358"/>
            </a:xfrm>
            <a:prstGeom prst="rect">
              <a:avLst/>
            </a:prstGeom>
            <a:solidFill>
              <a:schemeClr val="bg1"/>
            </a:solidFill>
            <a:ln w="9525">
              <a:noFill/>
            </a:ln>
          </p:spPr>
          <p:txBody>
            <a:bodyPr wrap="square" lIns="0" tIns="10795" rIns="0" bIns="10795" anchor="t" anchorCtr="0">
              <a:spAutoFit/>
            </a:bodyPr>
            <a:p>
              <a:pPr indent="0" algn="ctr" fontAlgn="auto"/>
              <a:r>
                <a:rPr lang="en-US" altLang="zh-CN" sz="1000" b="1">
                  <a:latin typeface="微软雅黑" panose="020B0503020204020204" charset="-122"/>
                  <a:ea typeface="微软雅黑" panose="020B0503020204020204" charset="-122"/>
                </a:rPr>
                <a:t>[4]</a:t>
              </a:r>
              <a:endParaRPr lang="en-US" altLang="zh-CN" sz="1000" b="1">
                <a:latin typeface="微软雅黑" panose="020B0503020204020204" charset="-122"/>
                <a:ea typeface="微软雅黑" panose="020B0503020204020204" charset="-122"/>
              </a:endParaRPr>
            </a:p>
          </p:txBody>
        </p:sp>
        <p:cxnSp>
          <p:nvCxnSpPr>
            <p:cNvPr id="40" name="直接连接符 39"/>
            <p:cNvCxnSpPr/>
            <p:nvPr/>
          </p:nvCxnSpPr>
          <p:spPr>
            <a:xfrm flipH="1">
              <a:off x="6761" y="6690"/>
              <a:ext cx="293" cy="427"/>
            </a:xfrm>
            <a:prstGeom prst="line">
              <a:avLst/>
            </a:prstGeom>
            <a:ln w="15875">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41" name="直接连接符 40"/>
            <p:cNvCxnSpPr/>
            <p:nvPr/>
          </p:nvCxnSpPr>
          <p:spPr>
            <a:xfrm>
              <a:off x="7074" y="6630"/>
              <a:ext cx="708" cy="373"/>
            </a:xfrm>
            <a:prstGeom prst="line">
              <a:avLst/>
            </a:prstGeom>
            <a:ln w="15875">
              <a:solidFill>
                <a:srgbClr val="FF0000"/>
              </a:solidFill>
              <a:prstDash val="solid"/>
            </a:ln>
          </p:spPr>
          <p:style>
            <a:lnRef idx="1">
              <a:schemeClr val="accent1"/>
            </a:lnRef>
            <a:fillRef idx="0">
              <a:schemeClr val="accent1"/>
            </a:fillRef>
            <a:effectRef idx="0">
              <a:schemeClr val="accent1"/>
            </a:effectRef>
            <a:fontRef idx="minor">
              <a:schemeClr val="tx1"/>
            </a:fontRef>
          </p:style>
        </p:cxnSp>
        <p:sp>
          <p:nvSpPr>
            <p:cNvPr id="42" name="文本框 41"/>
            <p:cNvSpPr txBox="1"/>
            <p:nvPr/>
          </p:nvSpPr>
          <p:spPr>
            <a:xfrm>
              <a:off x="6626" y="6947"/>
              <a:ext cx="408" cy="276"/>
            </a:xfrm>
            <a:prstGeom prst="rect">
              <a:avLst/>
            </a:prstGeom>
            <a:solidFill>
              <a:schemeClr val="bg1"/>
            </a:solidFill>
            <a:ln w="9525">
              <a:noFill/>
            </a:ln>
          </p:spPr>
          <p:txBody>
            <a:bodyPr wrap="square" lIns="0" tIns="10795" rIns="0" bIns="10795" anchor="t" anchorCtr="0">
              <a:spAutoFit/>
            </a:bodyPr>
            <a:p>
              <a:pPr indent="0" algn="ctr" fontAlgn="auto"/>
              <a:r>
                <a:rPr lang="en-US" altLang="zh-CN" sz="1000" b="1">
                  <a:latin typeface="微软雅黑" panose="020B0503020204020204" charset="-122"/>
                  <a:ea typeface="微软雅黑" panose="020B0503020204020204" charset="-122"/>
                </a:rPr>
                <a:t>[3]</a:t>
              </a:r>
              <a:endParaRPr lang="en-US" altLang="zh-CN" sz="1000" b="1">
                <a:latin typeface="微软雅黑" panose="020B0503020204020204" charset="-122"/>
                <a:ea typeface="微软雅黑" panose="020B0503020204020204" charset="-122"/>
              </a:endParaRPr>
            </a:p>
          </p:txBody>
        </p:sp>
      </p:grpSp>
      <p:grpSp>
        <p:nvGrpSpPr>
          <p:cNvPr id="2" name="组合 1"/>
          <p:cNvGrpSpPr/>
          <p:nvPr/>
        </p:nvGrpSpPr>
        <p:grpSpPr>
          <a:xfrm>
            <a:off x="1259840" y="5726430"/>
            <a:ext cx="4564380" cy="3037205"/>
            <a:chOff x="1494" y="9138"/>
            <a:chExt cx="7188" cy="4783"/>
          </a:xfrm>
        </p:grpSpPr>
        <p:pic>
          <p:nvPicPr>
            <p:cNvPr id="9" name="图片 8" descr="分解图"/>
            <p:cNvPicPr>
              <a:picLocks noChangeAspect="1"/>
            </p:cNvPicPr>
            <p:nvPr/>
          </p:nvPicPr>
          <p:blipFill>
            <a:blip r:embed="rId4"/>
            <a:srcRect l="19069" r="12210" b="12011"/>
            <a:stretch>
              <a:fillRect/>
            </a:stretch>
          </p:blipFill>
          <p:spPr>
            <a:xfrm>
              <a:off x="4133" y="9373"/>
              <a:ext cx="4549" cy="4548"/>
            </a:xfrm>
            <a:prstGeom prst="rect">
              <a:avLst/>
            </a:prstGeom>
            <a:ln>
              <a:noFill/>
            </a:ln>
          </p:spPr>
        </p:pic>
        <p:sp>
          <p:nvSpPr>
            <p:cNvPr id="10" name="矩形 9"/>
            <p:cNvSpPr/>
            <p:nvPr/>
          </p:nvSpPr>
          <p:spPr>
            <a:xfrm>
              <a:off x="2054" y="9254"/>
              <a:ext cx="6405" cy="4547"/>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cxnSp>
          <p:nvCxnSpPr>
            <p:cNvPr id="11" name="直接连接符 10"/>
            <p:cNvCxnSpPr>
              <a:endCxn id="53" idx="1"/>
            </p:cNvCxnSpPr>
            <p:nvPr/>
          </p:nvCxnSpPr>
          <p:spPr>
            <a:xfrm>
              <a:off x="5149" y="9933"/>
              <a:ext cx="2967" cy="198"/>
            </a:xfrm>
            <a:prstGeom prst="line">
              <a:avLst/>
            </a:prstGeom>
            <a:ln w="15875">
              <a:noFill/>
              <a:prstDash val="solid"/>
            </a:ln>
          </p:spPr>
          <p:style>
            <a:lnRef idx="1">
              <a:schemeClr val="accent1"/>
            </a:lnRef>
            <a:fillRef idx="0">
              <a:schemeClr val="accent1"/>
            </a:fillRef>
            <a:effectRef idx="0">
              <a:schemeClr val="accent1"/>
            </a:effectRef>
            <a:fontRef idx="minor">
              <a:schemeClr val="tx1"/>
            </a:fontRef>
          </p:style>
        </p:cxnSp>
        <p:cxnSp>
          <p:nvCxnSpPr>
            <p:cNvPr id="12" name="直接连接符 11"/>
            <p:cNvCxnSpPr>
              <a:endCxn id="52" idx="1"/>
            </p:cNvCxnSpPr>
            <p:nvPr/>
          </p:nvCxnSpPr>
          <p:spPr>
            <a:xfrm>
              <a:off x="6662" y="10619"/>
              <a:ext cx="1462" cy="40"/>
            </a:xfrm>
            <a:prstGeom prst="line">
              <a:avLst/>
            </a:prstGeom>
            <a:ln w="15875">
              <a:noFill/>
              <a:prstDash val="solid"/>
            </a:ln>
          </p:spPr>
          <p:style>
            <a:lnRef idx="1">
              <a:schemeClr val="accent1"/>
            </a:lnRef>
            <a:fillRef idx="0">
              <a:schemeClr val="accent1"/>
            </a:fillRef>
            <a:effectRef idx="0">
              <a:schemeClr val="accent1"/>
            </a:effectRef>
            <a:fontRef idx="minor">
              <a:schemeClr val="tx1"/>
            </a:fontRef>
          </p:style>
        </p:cxnSp>
        <p:cxnSp>
          <p:nvCxnSpPr>
            <p:cNvPr id="13" name="直接连接符 12"/>
            <p:cNvCxnSpPr>
              <a:endCxn id="9" idx="3"/>
            </p:cNvCxnSpPr>
            <p:nvPr/>
          </p:nvCxnSpPr>
          <p:spPr>
            <a:xfrm>
              <a:off x="7171" y="11619"/>
              <a:ext cx="1511" cy="28"/>
            </a:xfrm>
            <a:prstGeom prst="line">
              <a:avLst/>
            </a:prstGeom>
            <a:ln w="15875">
              <a:noFill/>
              <a:prstDash val="solid"/>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flipH="1" flipV="1">
              <a:off x="4164" y="12011"/>
              <a:ext cx="572" cy="8"/>
            </a:xfrm>
            <a:prstGeom prst="line">
              <a:avLst/>
            </a:prstGeom>
            <a:ln w="15875">
              <a:noFill/>
              <a:prstDash val="solid"/>
            </a:ln>
          </p:spPr>
          <p:style>
            <a:lnRef idx="1">
              <a:schemeClr val="accent1"/>
            </a:lnRef>
            <a:fillRef idx="0">
              <a:schemeClr val="accent1"/>
            </a:fillRef>
            <a:effectRef idx="0">
              <a:schemeClr val="accent1"/>
            </a:effectRef>
            <a:fontRef idx="minor">
              <a:schemeClr val="tx1"/>
            </a:fontRef>
          </p:style>
        </p:cxnSp>
        <p:cxnSp>
          <p:nvCxnSpPr>
            <p:cNvPr id="3" name="直接连接符 2"/>
            <p:cNvCxnSpPr/>
            <p:nvPr/>
          </p:nvCxnSpPr>
          <p:spPr>
            <a:xfrm flipH="1" flipV="1">
              <a:off x="4882" y="12011"/>
              <a:ext cx="1146" cy="122"/>
            </a:xfrm>
            <a:prstGeom prst="line">
              <a:avLst/>
            </a:prstGeom>
            <a:ln w="15875">
              <a:noFill/>
              <a:prstDash val="solid"/>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a:off x="4483" y="12890"/>
              <a:ext cx="798" cy="0"/>
            </a:xfrm>
            <a:prstGeom prst="line">
              <a:avLst/>
            </a:prstGeom>
            <a:ln w="15875">
              <a:noFill/>
              <a:prstDash val="solid"/>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flipH="1">
              <a:off x="7275" y="12398"/>
              <a:ext cx="29" cy="13"/>
            </a:xfrm>
            <a:prstGeom prst="line">
              <a:avLst/>
            </a:prstGeom>
            <a:ln>
              <a:no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a:off x="7196" y="12331"/>
              <a:ext cx="914" cy="0"/>
            </a:xfrm>
            <a:prstGeom prst="line">
              <a:avLst/>
            </a:prstGeom>
            <a:ln w="15875">
              <a:noFill/>
              <a:prstDash val="solid"/>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flipH="1">
              <a:off x="7595" y="12512"/>
              <a:ext cx="439" cy="537"/>
            </a:xfrm>
            <a:prstGeom prst="line">
              <a:avLst/>
            </a:prstGeom>
            <a:ln w="15875">
              <a:noFill/>
              <a:prstDash val="solid"/>
            </a:ln>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nvCxnSpPr>
          <p:spPr>
            <a:xfrm>
              <a:off x="7911" y="12723"/>
              <a:ext cx="202" cy="1"/>
            </a:xfrm>
            <a:prstGeom prst="line">
              <a:avLst/>
            </a:prstGeom>
            <a:ln w="15875">
              <a:noFill/>
              <a:prstDash val="solid"/>
            </a:ln>
          </p:spPr>
          <p:style>
            <a:lnRef idx="1">
              <a:schemeClr val="accent1"/>
            </a:lnRef>
            <a:fillRef idx="0">
              <a:schemeClr val="accent1"/>
            </a:fillRef>
            <a:effectRef idx="0">
              <a:schemeClr val="accent1"/>
            </a:effectRef>
            <a:fontRef idx="minor">
              <a:schemeClr val="tx1"/>
            </a:fontRef>
          </p:style>
        </p:cxnSp>
        <p:cxnSp>
          <p:nvCxnSpPr>
            <p:cNvPr id="25" name="直接连接符 24"/>
            <p:cNvCxnSpPr/>
            <p:nvPr/>
          </p:nvCxnSpPr>
          <p:spPr>
            <a:xfrm flipH="1">
              <a:off x="2728" y="12881"/>
              <a:ext cx="1155" cy="8"/>
            </a:xfrm>
            <a:prstGeom prst="line">
              <a:avLst/>
            </a:prstGeom>
            <a:ln w="15875">
              <a:noFill/>
              <a:prstDash val="solid"/>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a:xfrm>
              <a:off x="5958" y="13154"/>
              <a:ext cx="520" cy="54"/>
            </a:xfrm>
            <a:prstGeom prst="line">
              <a:avLst/>
            </a:prstGeom>
            <a:ln w="15875">
              <a:noFill/>
              <a:prstDash val="solid"/>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nvCxnSpPr>
          <p:spPr>
            <a:xfrm flipV="1">
              <a:off x="5984" y="12809"/>
              <a:ext cx="334" cy="11"/>
            </a:xfrm>
            <a:prstGeom prst="line">
              <a:avLst/>
            </a:prstGeom>
            <a:ln w="15875">
              <a:noFill/>
              <a:prstDash val="solid"/>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flipH="1" flipV="1">
              <a:off x="4483" y="12251"/>
              <a:ext cx="1070" cy="76"/>
            </a:xfrm>
            <a:prstGeom prst="line">
              <a:avLst/>
            </a:prstGeom>
            <a:ln w="15875">
              <a:noFill/>
              <a:prstDash val="solid"/>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nvCxnSpPr>
          <p:spPr>
            <a:xfrm flipV="1">
              <a:off x="6433" y="11932"/>
              <a:ext cx="763" cy="519"/>
            </a:xfrm>
            <a:prstGeom prst="line">
              <a:avLst/>
            </a:prstGeom>
            <a:ln w="15875">
              <a:noFill/>
              <a:prstDash val="solid"/>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flipV="1">
              <a:off x="6134" y="11852"/>
              <a:ext cx="823" cy="633"/>
            </a:xfrm>
            <a:prstGeom prst="line">
              <a:avLst/>
            </a:prstGeom>
            <a:ln w="15875">
              <a:noFill/>
              <a:prstDash val="solid"/>
            </a:ln>
          </p:spPr>
          <p:style>
            <a:lnRef idx="1">
              <a:schemeClr val="accent1"/>
            </a:lnRef>
            <a:fillRef idx="0">
              <a:schemeClr val="accent1"/>
            </a:fillRef>
            <a:effectRef idx="0">
              <a:schemeClr val="accent1"/>
            </a:effectRef>
            <a:fontRef idx="minor">
              <a:schemeClr val="tx1"/>
            </a:fontRef>
          </p:style>
        </p:cxnSp>
        <p:sp>
          <p:nvSpPr>
            <p:cNvPr id="43" name="文本框 42"/>
            <p:cNvSpPr txBox="1"/>
            <p:nvPr/>
          </p:nvSpPr>
          <p:spPr>
            <a:xfrm>
              <a:off x="2488" y="12809"/>
              <a:ext cx="227" cy="227"/>
            </a:xfrm>
            <a:prstGeom prst="rect">
              <a:avLst/>
            </a:prstGeom>
            <a:solidFill>
              <a:schemeClr val="bg1"/>
            </a:solidFill>
            <a:ln w="9525">
              <a:noFill/>
            </a:ln>
          </p:spPr>
          <p:txBody>
            <a:bodyPr wrap="square" lIns="0" tIns="0" rIns="0" bIns="0" anchor="t" anchorCtr="0">
              <a:noAutofit/>
            </a:bodyPr>
            <a:p>
              <a:pPr indent="0" algn="ctr" fontAlgn="auto"/>
              <a:r>
                <a:rPr lang="en-US" altLang="zh-CN" sz="1000" b="1">
                  <a:latin typeface="微软雅黑" panose="020B0503020204020204" charset="-122"/>
                  <a:ea typeface="微软雅黑" panose="020B0503020204020204" charset="-122"/>
                </a:rPr>
                <a:t>[5]</a:t>
              </a:r>
              <a:endParaRPr lang="en-US" altLang="zh-CN" sz="1000" b="1">
                <a:latin typeface="微软雅黑" panose="020B0503020204020204" charset="-122"/>
                <a:ea typeface="微软雅黑" panose="020B0503020204020204" charset="-122"/>
              </a:endParaRPr>
            </a:p>
          </p:txBody>
        </p:sp>
        <p:sp>
          <p:nvSpPr>
            <p:cNvPr id="44" name="文本框 43"/>
            <p:cNvSpPr txBox="1"/>
            <p:nvPr/>
          </p:nvSpPr>
          <p:spPr>
            <a:xfrm>
              <a:off x="4005" y="11918"/>
              <a:ext cx="227" cy="227"/>
            </a:xfrm>
            <a:prstGeom prst="rect">
              <a:avLst/>
            </a:prstGeom>
            <a:solidFill>
              <a:schemeClr val="bg1"/>
            </a:solidFill>
            <a:ln w="9525">
              <a:noFill/>
            </a:ln>
          </p:spPr>
          <p:txBody>
            <a:bodyPr wrap="square" lIns="0" tIns="0" rIns="0" bIns="0" anchor="t" anchorCtr="0">
              <a:noAutofit/>
            </a:bodyPr>
            <a:p>
              <a:pPr indent="0" algn="ctr" fontAlgn="auto"/>
              <a:r>
                <a:rPr lang="en-US" altLang="zh-CN" sz="1000" b="1">
                  <a:latin typeface="微软雅黑" panose="020B0503020204020204" charset="-122"/>
                  <a:ea typeface="微软雅黑" panose="020B0503020204020204" charset="-122"/>
                </a:rPr>
                <a:t>[4]</a:t>
              </a:r>
              <a:endParaRPr lang="en-US" altLang="zh-CN" sz="1000" b="1">
                <a:latin typeface="微软雅黑" panose="020B0503020204020204" charset="-122"/>
                <a:ea typeface="微软雅黑" panose="020B0503020204020204" charset="-122"/>
              </a:endParaRPr>
            </a:p>
          </p:txBody>
        </p:sp>
        <p:sp>
          <p:nvSpPr>
            <p:cNvPr id="45" name="文本框 44"/>
            <p:cNvSpPr txBox="1"/>
            <p:nvPr/>
          </p:nvSpPr>
          <p:spPr>
            <a:xfrm>
              <a:off x="6687" y="11682"/>
              <a:ext cx="340" cy="227"/>
            </a:xfrm>
            <a:prstGeom prst="rect">
              <a:avLst/>
            </a:prstGeom>
            <a:solidFill>
              <a:schemeClr val="bg1"/>
            </a:solidFill>
            <a:ln w="9525">
              <a:noFill/>
            </a:ln>
          </p:spPr>
          <p:txBody>
            <a:bodyPr wrap="square" lIns="0" tIns="0" rIns="0" bIns="0" anchor="ctr" anchorCtr="0">
              <a:noAutofit/>
            </a:bodyPr>
            <a:p>
              <a:pPr indent="0" algn="ctr" fontAlgn="auto"/>
              <a:r>
                <a:rPr lang="en-US" altLang="zh-CN" sz="1000" b="1">
                  <a:latin typeface="微软雅黑" panose="020B0503020204020204" charset="-122"/>
                  <a:ea typeface="微软雅黑" panose="020B0503020204020204" charset="-122"/>
                </a:rPr>
                <a:t>[10]</a:t>
              </a:r>
              <a:endParaRPr lang="en-US" altLang="zh-CN" sz="1000" b="1">
                <a:latin typeface="微软雅黑" panose="020B0503020204020204" charset="-122"/>
                <a:ea typeface="微软雅黑" panose="020B0503020204020204" charset="-122"/>
              </a:endParaRPr>
            </a:p>
          </p:txBody>
        </p:sp>
        <p:sp>
          <p:nvSpPr>
            <p:cNvPr id="46" name="文本框 45"/>
            <p:cNvSpPr txBox="1"/>
            <p:nvPr/>
          </p:nvSpPr>
          <p:spPr>
            <a:xfrm>
              <a:off x="7196" y="11865"/>
              <a:ext cx="340" cy="227"/>
            </a:xfrm>
            <a:prstGeom prst="rect">
              <a:avLst/>
            </a:prstGeom>
            <a:solidFill>
              <a:schemeClr val="bg1"/>
            </a:solidFill>
            <a:ln w="9525">
              <a:noFill/>
            </a:ln>
          </p:spPr>
          <p:txBody>
            <a:bodyPr wrap="square" lIns="0" tIns="0" rIns="0" bIns="0" anchor="ctr" anchorCtr="0">
              <a:noAutofit/>
            </a:bodyPr>
            <a:p>
              <a:pPr indent="0" algn="ctr" fontAlgn="auto"/>
              <a:r>
                <a:rPr lang="en-US" altLang="zh-CN" sz="900" b="1">
                  <a:latin typeface="微软雅黑" panose="020B0503020204020204" charset="-122"/>
                  <a:ea typeface="微软雅黑" panose="020B0503020204020204" charset="-122"/>
                </a:rPr>
                <a:t>[11]</a:t>
              </a:r>
              <a:endParaRPr lang="en-US" altLang="zh-CN" sz="900" b="1">
                <a:latin typeface="微软雅黑" panose="020B0503020204020204" charset="-122"/>
                <a:ea typeface="微软雅黑" panose="020B0503020204020204" charset="-122"/>
              </a:endParaRPr>
            </a:p>
          </p:txBody>
        </p:sp>
        <p:sp>
          <p:nvSpPr>
            <p:cNvPr id="47" name="文本框 46"/>
            <p:cNvSpPr txBox="1"/>
            <p:nvPr/>
          </p:nvSpPr>
          <p:spPr>
            <a:xfrm>
              <a:off x="6238" y="12776"/>
              <a:ext cx="340" cy="227"/>
            </a:xfrm>
            <a:prstGeom prst="rect">
              <a:avLst/>
            </a:prstGeom>
            <a:solidFill>
              <a:schemeClr val="bg1"/>
            </a:solidFill>
            <a:ln w="9525">
              <a:noFill/>
            </a:ln>
          </p:spPr>
          <p:txBody>
            <a:bodyPr wrap="square" lIns="0" tIns="0" rIns="0" bIns="0" anchor="ctr" anchorCtr="0">
              <a:noAutofit/>
            </a:bodyPr>
            <a:p>
              <a:pPr indent="0" algn="ctr" fontAlgn="auto"/>
              <a:r>
                <a:rPr lang="en-US" altLang="zh-CN" sz="1000" b="1">
                  <a:latin typeface="微软雅黑" panose="020B0503020204020204" charset="-122"/>
                  <a:ea typeface="微软雅黑" panose="020B0503020204020204" charset="-122"/>
                </a:rPr>
                <a:t>[12]</a:t>
              </a:r>
              <a:endParaRPr lang="en-US" altLang="zh-CN" sz="1000" b="1">
                <a:latin typeface="微软雅黑" panose="020B0503020204020204" charset="-122"/>
                <a:ea typeface="微软雅黑" panose="020B0503020204020204" charset="-122"/>
              </a:endParaRPr>
            </a:p>
          </p:txBody>
        </p:sp>
        <p:sp>
          <p:nvSpPr>
            <p:cNvPr id="48" name="文本框 47"/>
            <p:cNvSpPr txBox="1"/>
            <p:nvPr/>
          </p:nvSpPr>
          <p:spPr>
            <a:xfrm>
              <a:off x="6433" y="13129"/>
              <a:ext cx="340" cy="227"/>
            </a:xfrm>
            <a:prstGeom prst="rect">
              <a:avLst/>
            </a:prstGeom>
            <a:solidFill>
              <a:schemeClr val="bg1"/>
            </a:solidFill>
            <a:ln w="9525">
              <a:noFill/>
            </a:ln>
          </p:spPr>
          <p:txBody>
            <a:bodyPr wrap="square" lIns="0" tIns="0" rIns="0" bIns="0" anchor="ctr" anchorCtr="0">
              <a:noAutofit/>
            </a:bodyPr>
            <a:p>
              <a:pPr indent="0" algn="ctr" fontAlgn="auto"/>
              <a:r>
                <a:rPr lang="en-US" altLang="zh-CN" sz="1000" b="1">
                  <a:latin typeface="微软雅黑" panose="020B0503020204020204" charset="-122"/>
                  <a:ea typeface="微软雅黑" panose="020B0503020204020204" charset="-122"/>
                </a:rPr>
                <a:t>[13]</a:t>
              </a:r>
              <a:endParaRPr lang="en-US" altLang="zh-CN" sz="1000" b="1">
                <a:latin typeface="微软雅黑" panose="020B0503020204020204" charset="-122"/>
                <a:ea typeface="微软雅黑" panose="020B0503020204020204" charset="-122"/>
              </a:endParaRPr>
            </a:p>
          </p:txBody>
        </p:sp>
        <p:sp>
          <p:nvSpPr>
            <p:cNvPr id="49" name="文本框 48"/>
            <p:cNvSpPr txBox="1"/>
            <p:nvPr/>
          </p:nvSpPr>
          <p:spPr>
            <a:xfrm>
              <a:off x="8160" y="12615"/>
              <a:ext cx="227" cy="227"/>
            </a:xfrm>
            <a:prstGeom prst="rect">
              <a:avLst/>
            </a:prstGeom>
            <a:solidFill>
              <a:schemeClr val="bg1"/>
            </a:solidFill>
            <a:ln w="9525">
              <a:noFill/>
            </a:ln>
          </p:spPr>
          <p:txBody>
            <a:bodyPr wrap="square" lIns="0" tIns="0" rIns="0" bIns="0" anchor="ctr" anchorCtr="0">
              <a:noAutofit/>
            </a:bodyPr>
            <a:p>
              <a:pPr indent="0" algn="ctr" fontAlgn="auto"/>
              <a:r>
                <a:rPr lang="en-US" altLang="zh-CN" sz="1000" b="1">
                  <a:latin typeface="微软雅黑" panose="020B0503020204020204" charset="-122"/>
                  <a:ea typeface="微软雅黑" panose="020B0503020204020204" charset="-122"/>
                </a:rPr>
                <a:t>[7]</a:t>
              </a:r>
              <a:endParaRPr lang="en-US" altLang="zh-CN" sz="1000" b="1">
                <a:latin typeface="微软雅黑" panose="020B0503020204020204" charset="-122"/>
                <a:ea typeface="微软雅黑" panose="020B0503020204020204" charset="-122"/>
              </a:endParaRPr>
            </a:p>
          </p:txBody>
        </p:sp>
        <p:sp>
          <p:nvSpPr>
            <p:cNvPr id="50" name="文本框 49"/>
            <p:cNvSpPr txBox="1"/>
            <p:nvPr/>
          </p:nvSpPr>
          <p:spPr>
            <a:xfrm>
              <a:off x="8123" y="12216"/>
              <a:ext cx="283" cy="227"/>
            </a:xfrm>
            <a:prstGeom prst="rect">
              <a:avLst/>
            </a:prstGeom>
            <a:solidFill>
              <a:schemeClr val="bg1"/>
            </a:solidFill>
            <a:ln w="9525">
              <a:noFill/>
            </a:ln>
          </p:spPr>
          <p:txBody>
            <a:bodyPr wrap="square" lIns="0" tIns="0" rIns="0" bIns="0" anchor="ctr" anchorCtr="0">
              <a:noAutofit/>
            </a:bodyPr>
            <a:p>
              <a:pPr indent="0" algn="ctr" fontAlgn="auto"/>
              <a:r>
                <a:rPr lang="en-US" altLang="zh-CN" sz="1000" b="1">
                  <a:latin typeface="微软雅黑" panose="020B0503020204020204" charset="-122"/>
                  <a:ea typeface="微软雅黑" panose="020B0503020204020204" charset="-122"/>
                </a:rPr>
                <a:t>[6]</a:t>
              </a:r>
              <a:endParaRPr lang="en-US" altLang="zh-CN" sz="1000" b="1">
                <a:latin typeface="微软雅黑" panose="020B0503020204020204" charset="-122"/>
                <a:ea typeface="微软雅黑" panose="020B0503020204020204" charset="-122"/>
              </a:endParaRPr>
            </a:p>
          </p:txBody>
        </p:sp>
        <p:sp>
          <p:nvSpPr>
            <p:cNvPr id="51" name="文本框 50"/>
            <p:cNvSpPr txBox="1"/>
            <p:nvPr/>
          </p:nvSpPr>
          <p:spPr>
            <a:xfrm>
              <a:off x="8123" y="11416"/>
              <a:ext cx="283" cy="227"/>
            </a:xfrm>
            <a:prstGeom prst="rect">
              <a:avLst/>
            </a:prstGeom>
            <a:solidFill>
              <a:schemeClr val="bg1"/>
            </a:solidFill>
            <a:ln w="9525">
              <a:noFill/>
            </a:ln>
          </p:spPr>
          <p:txBody>
            <a:bodyPr wrap="square" lIns="0" tIns="0" rIns="0" bIns="0" anchor="ctr" anchorCtr="0">
              <a:noAutofit/>
            </a:bodyPr>
            <a:p>
              <a:pPr indent="0" algn="ctr" fontAlgn="auto"/>
              <a:r>
                <a:rPr lang="en-US" altLang="zh-CN" sz="1000" b="1">
                  <a:latin typeface="微软雅黑" panose="020B0503020204020204" charset="-122"/>
                  <a:ea typeface="微软雅黑" panose="020B0503020204020204" charset="-122"/>
                </a:rPr>
                <a:t>[3]</a:t>
              </a:r>
              <a:endParaRPr lang="en-US" altLang="zh-CN" sz="1000" b="1">
                <a:latin typeface="微软雅黑" panose="020B0503020204020204" charset="-122"/>
                <a:ea typeface="微软雅黑" panose="020B0503020204020204" charset="-122"/>
              </a:endParaRPr>
            </a:p>
          </p:txBody>
        </p:sp>
        <p:sp>
          <p:nvSpPr>
            <p:cNvPr id="52" name="文本框 51"/>
            <p:cNvSpPr txBox="1"/>
            <p:nvPr/>
          </p:nvSpPr>
          <p:spPr>
            <a:xfrm>
              <a:off x="8124" y="10545"/>
              <a:ext cx="283" cy="227"/>
            </a:xfrm>
            <a:prstGeom prst="rect">
              <a:avLst/>
            </a:prstGeom>
            <a:solidFill>
              <a:schemeClr val="bg1"/>
            </a:solidFill>
            <a:ln w="9525">
              <a:noFill/>
            </a:ln>
          </p:spPr>
          <p:txBody>
            <a:bodyPr wrap="square" lIns="0" tIns="0" rIns="0" bIns="0" anchor="ctr" anchorCtr="0">
              <a:noAutofit/>
            </a:bodyPr>
            <a:p>
              <a:pPr indent="0" algn="ctr" fontAlgn="auto"/>
              <a:r>
                <a:rPr lang="en-US" altLang="zh-CN" sz="1000" b="1">
                  <a:latin typeface="微软雅黑" panose="020B0503020204020204" charset="-122"/>
                  <a:ea typeface="微软雅黑" panose="020B0503020204020204" charset="-122"/>
                </a:rPr>
                <a:t>[2]</a:t>
              </a:r>
              <a:endParaRPr lang="en-US" altLang="zh-CN" sz="1000" b="1">
                <a:latin typeface="微软雅黑" panose="020B0503020204020204" charset="-122"/>
                <a:ea typeface="微软雅黑" panose="020B0503020204020204" charset="-122"/>
              </a:endParaRPr>
            </a:p>
          </p:txBody>
        </p:sp>
        <p:sp>
          <p:nvSpPr>
            <p:cNvPr id="53" name="文本框 52"/>
            <p:cNvSpPr txBox="1"/>
            <p:nvPr/>
          </p:nvSpPr>
          <p:spPr>
            <a:xfrm>
              <a:off x="8116" y="10017"/>
              <a:ext cx="283" cy="227"/>
            </a:xfrm>
            <a:prstGeom prst="rect">
              <a:avLst/>
            </a:prstGeom>
            <a:solidFill>
              <a:schemeClr val="bg1"/>
            </a:solidFill>
            <a:ln w="9525">
              <a:noFill/>
            </a:ln>
          </p:spPr>
          <p:txBody>
            <a:bodyPr wrap="square" lIns="0" tIns="0" rIns="0" bIns="0" anchor="ctr" anchorCtr="0">
              <a:noAutofit/>
            </a:bodyPr>
            <a:p>
              <a:pPr indent="0" algn="ctr" fontAlgn="auto"/>
              <a:r>
                <a:rPr lang="en-US" altLang="zh-CN" sz="1000" b="1">
                  <a:latin typeface="微软雅黑" panose="020B0503020204020204" charset="-122"/>
                  <a:ea typeface="微软雅黑" panose="020B0503020204020204" charset="-122"/>
                </a:rPr>
                <a:t>[1]</a:t>
              </a:r>
              <a:endParaRPr lang="en-US" altLang="zh-CN" sz="1000" b="1">
                <a:latin typeface="微软雅黑" panose="020B0503020204020204" charset="-122"/>
                <a:ea typeface="微软雅黑" panose="020B0503020204020204" charset="-122"/>
              </a:endParaRPr>
            </a:p>
          </p:txBody>
        </p:sp>
        <p:sp>
          <p:nvSpPr>
            <p:cNvPr id="54" name="文本框 53"/>
            <p:cNvSpPr txBox="1"/>
            <p:nvPr/>
          </p:nvSpPr>
          <p:spPr>
            <a:xfrm>
              <a:off x="4236" y="12788"/>
              <a:ext cx="340" cy="227"/>
            </a:xfrm>
            <a:prstGeom prst="rect">
              <a:avLst/>
            </a:prstGeom>
            <a:solidFill>
              <a:schemeClr val="bg1"/>
            </a:solidFill>
            <a:ln w="9525">
              <a:noFill/>
            </a:ln>
          </p:spPr>
          <p:txBody>
            <a:bodyPr wrap="square" lIns="0" tIns="0" rIns="0" bIns="0" anchor="t" anchorCtr="0">
              <a:noAutofit/>
            </a:bodyPr>
            <a:p>
              <a:pPr indent="0" algn="ctr" fontAlgn="auto"/>
              <a:r>
                <a:rPr lang="en-US" altLang="zh-CN" sz="1000" b="1">
                  <a:latin typeface="微软雅黑" panose="020B0503020204020204" charset="-122"/>
                  <a:ea typeface="微软雅黑" panose="020B0503020204020204" charset="-122"/>
                </a:rPr>
                <a:t>[14]</a:t>
              </a:r>
              <a:endParaRPr lang="en-US" altLang="zh-CN" sz="1000" b="1">
                <a:latin typeface="微软雅黑" panose="020B0503020204020204" charset="-122"/>
                <a:ea typeface="微软雅黑" panose="020B0503020204020204" charset="-122"/>
              </a:endParaRPr>
            </a:p>
          </p:txBody>
        </p:sp>
        <p:sp>
          <p:nvSpPr>
            <p:cNvPr id="55" name="文本框 54"/>
            <p:cNvSpPr txBox="1"/>
            <p:nvPr/>
          </p:nvSpPr>
          <p:spPr>
            <a:xfrm>
              <a:off x="4323" y="12251"/>
              <a:ext cx="227" cy="227"/>
            </a:xfrm>
            <a:prstGeom prst="rect">
              <a:avLst/>
            </a:prstGeom>
            <a:solidFill>
              <a:schemeClr val="bg1"/>
            </a:solidFill>
            <a:ln w="9525">
              <a:noFill/>
            </a:ln>
          </p:spPr>
          <p:txBody>
            <a:bodyPr wrap="square" lIns="0" tIns="0" rIns="0" bIns="0" anchor="t" anchorCtr="0">
              <a:noAutofit/>
            </a:bodyPr>
            <a:p>
              <a:pPr indent="0" algn="ctr" fontAlgn="auto"/>
              <a:r>
                <a:rPr lang="en-US" altLang="zh-CN" sz="1000" b="1">
                  <a:latin typeface="微软雅黑" panose="020B0503020204020204" charset="-122"/>
                  <a:ea typeface="微软雅黑" panose="020B0503020204020204" charset="-122"/>
                </a:rPr>
                <a:t>[8]</a:t>
              </a:r>
              <a:endParaRPr lang="en-US" altLang="zh-CN" sz="1000" b="1">
                <a:latin typeface="微软雅黑" panose="020B0503020204020204" charset="-122"/>
                <a:ea typeface="微软雅黑" panose="020B0503020204020204" charset="-122"/>
              </a:endParaRPr>
            </a:p>
          </p:txBody>
        </p:sp>
        <p:cxnSp>
          <p:nvCxnSpPr>
            <p:cNvPr id="56" name="直接连接符 55"/>
            <p:cNvCxnSpPr/>
            <p:nvPr/>
          </p:nvCxnSpPr>
          <p:spPr>
            <a:xfrm flipH="1">
              <a:off x="4881" y="12447"/>
              <a:ext cx="764" cy="123"/>
            </a:xfrm>
            <a:prstGeom prst="line">
              <a:avLst/>
            </a:prstGeom>
            <a:ln w="15875">
              <a:noFill/>
              <a:prstDash val="solid"/>
            </a:ln>
          </p:spPr>
          <p:style>
            <a:lnRef idx="1">
              <a:schemeClr val="accent1"/>
            </a:lnRef>
            <a:fillRef idx="0">
              <a:schemeClr val="accent1"/>
            </a:fillRef>
            <a:effectRef idx="0">
              <a:schemeClr val="accent1"/>
            </a:effectRef>
            <a:fontRef idx="minor">
              <a:schemeClr val="tx1"/>
            </a:fontRef>
          </p:style>
        </p:cxnSp>
        <p:sp>
          <p:nvSpPr>
            <p:cNvPr id="57" name="文本框 56"/>
            <p:cNvSpPr txBox="1"/>
            <p:nvPr/>
          </p:nvSpPr>
          <p:spPr>
            <a:xfrm>
              <a:off x="4611" y="12494"/>
              <a:ext cx="227" cy="227"/>
            </a:xfrm>
            <a:prstGeom prst="rect">
              <a:avLst/>
            </a:prstGeom>
            <a:solidFill>
              <a:schemeClr val="bg1"/>
            </a:solidFill>
            <a:ln w="9525">
              <a:noFill/>
            </a:ln>
          </p:spPr>
          <p:txBody>
            <a:bodyPr wrap="square" lIns="0" tIns="0" rIns="0" bIns="0" anchor="t" anchorCtr="0">
              <a:noAutofit/>
            </a:bodyPr>
            <a:p>
              <a:pPr indent="0" algn="ctr" fontAlgn="auto"/>
              <a:r>
                <a:rPr lang="en-US" altLang="zh-CN" sz="1000" b="1">
                  <a:latin typeface="微软雅黑" panose="020B0503020204020204" charset="-122"/>
                  <a:ea typeface="微软雅黑" panose="020B0503020204020204" charset="-122"/>
                </a:rPr>
                <a:t>[9]</a:t>
              </a:r>
              <a:endParaRPr lang="en-US" altLang="zh-CN" sz="1000" b="1">
                <a:latin typeface="微软雅黑" panose="020B0503020204020204" charset="-122"/>
                <a:ea typeface="微软雅黑" panose="020B0503020204020204" charset="-122"/>
              </a:endParaRPr>
            </a:p>
          </p:txBody>
        </p:sp>
        <p:sp>
          <p:nvSpPr>
            <p:cNvPr id="58" name="文本框 57"/>
            <p:cNvSpPr txBox="1"/>
            <p:nvPr/>
          </p:nvSpPr>
          <p:spPr>
            <a:xfrm>
              <a:off x="1494" y="9138"/>
              <a:ext cx="3717" cy="2714"/>
            </a:xfrm>
            <a:prstGeom prst="rect">
              <a:avLst/>
            </a:prstGeom>
            <a:noFill/>
            <a:ln>
              <a:noFill/>
            </a:ln>
          </p:spPr>
          <p:txBody>
            <a:bodyPr wrap="square" lIns="36195" tIns="0" rIns="36195" bIns="0" rtlCol="0">
              <a:spAutoFit/>
            </a:bodyPr>
            <a:p>
              <a:r>
                <a:rPr sz="800">
                  <a:latin typeface="微软雅黑" panose="020B0503020204020204" charset="-122"/>
                  <a:ea typeface="微软雅黑" panose="020B0503020204020204" charset="-122"/>
                  <a:cs typeface="微软雅黑" panose="020B0503020204020204" charset="-122"/>
                  <a:sym typeface="+mn-ea"/>
                </a:rPr>
                <a:t>- Anisotropic bolt M5X78 [1].</a:t>
              </a:r>
              <a:endParaRPr sz="800">
                <a:latin typeface="微软雅黑" panose="020B0503020204020204" charset="-122"/>
                <a:ea typeface="微软雅黑" panose="020B0503020204020204" charset="-122"/>
                <a:cs typeface="微软雅黑" panose="020B0503020204020204" charset="-122"/>
                <a:sym typeface="+mn-ea"/>
              </a:endParaRPr>
            </a:p>
            <a:p>
              <a:r>
                <a:rPr sz="800">
                  <a:latin typeface="微软雅黑" panose="020B0503020204020204" charset="-122"/>
                  <a:ea typeface="微软雅黑" panose="020B0503020204020204" charset="-122"/>
                  <a:cs typeface="微软雅黑" panose="020B0503020204020204" charset="-122"/>
                  <a:sym typeface="+mn-ea"/>
                </a:rPr>
                <a:t>- Air filter sponge [2].</a:t>
              </a:r>
              <a:endParaRPr sz="800">
                <a:latin typeface="微软雅黑" panose="020B0503020204020204" charset="-122"/>
                <a:ea typeface="微软雅黑" panose="020B0503020204020204" charset="-122"/>
                <a:cs typeface="微软雅黑" panose="020B0503020204020204" charset="-122"/>
                <a:sym typeface="+mn-ea"/>
              </a:endParaRPr>
            </a:p>
            <a:p>
              <a:r>
                <a:rPr sz="800">
                  <a:latin typeface="微软雅黑" panose="020B0503020204020204" charset="-122"/>
                  <a:ea typeface="微软雅黑" panose="020B0503020204020204" charset="-122"/>
                  <a:cs typeface="微软雅黑" panose="020B0503020204020204" charset="-122"/>
                  <a:sym typeface="+mn-ea"/>
                </a:rPr>
                <a:t>- Air filter housing [3].</a:t>
              </a:r>
              <a:endParaRPr sz="800">
                <a:latin typeface="微软雅黑" panose="020B0503020204020204" charset="-122"/>
                <a:ea typeface="微软雅黑" panose="020B0503020204020204" charset="-122"/>
                <a:cs typeface="微软雅黑" panose="020B0503020204020204" charset="-122"/>
                <a:sym typeface="+mn-ea"/>
              </a:endParaRPr>
            </a:p>
            <a:p>
              <a:r>
                <a:rPr sz="800">
                  <a:latin typeface="微软雅黑" panose="020B0503020204020204" charset="-122"/>
                  <a:ea typeface="微软雅黑" panose="020B0503020204020204" charset="-122"/>
                  <a:cs typeface="微软雅黑" panose="020B0503020204020204" charset="-122"/>
                  <a:sym typeface="+mn-ea"/>
                </a:rPr>
                <a:t>- Rubber bolt X4 [4].</a:t>
              </a:r>
              <a:endParaRPr sz="800">
                <a:latin typeface="微软雅黑" panose="020B0503020204020204" charset="-122"/>
                <a:ea typeface="微软雅黑" panose="020B0503020204020204" charset="-122"/>
                <a:cs typeface="微软雅黑" panose="020B0503020204020204" charset="-122"/>
                <a:sym typeface="+mn-ea"/>
              </a:endParaRPr>
            </a:p>
            <a:p>
              <a:r>
                <a:rPr sz="800">
                  <a:latin typeface="微软雅黑" panose="020B0503020204020204" charset="-122"/>
                  <a:ea typeface="微软雅黑" panose="020B0503020204020204" charset="-122"/>
                  <a:cs typeface="微软雅黑" panose="020B0503020204020204" charset="-122"/>
                  <a:sym typeface="+mn-ea"/>
                </a:rPr>
                <a:t>-Air filter element leakage pipe [5].</a:t>
              </a:r>
              <a:endParaRPr sz="800">
                <a:latin typeface="微软雅黑" panose="020B0503020204020204" charset="-122"/>
                <a:ea typeface="微软雅黑" panose="020B0503020204020204" charset="-122"/>
                <a:cs typeface="微软雅黑" panose="020B0503020204020204" charset="-122"/>
                <a:sym typeface="+mn-ea"/>
              </a:endParaRPr>
            </a:p>
            <a:p>
              <a:r>
                <a:rPr sz="800">
                  <a:latin typeface="微软雅黑" panose="020B0503020204020204" charset="-122"/>
                  <a:ea typeface="微软雅黑" panose="020B0503020204020204" charset="-122"/>
                  <a:cs typeface="微软雅黑" panose="020B0503020204020204" charset="-122"/>
                  <a:sym typeface="+mn-ea"/>
                </a:rPr>
                <a:t>-Air filter end of intake tube assembly [6].</a:t>
              </a:r>
              <a:endParaRPr sz="800">
                <a:latin typeface="微软雅黑" panose="020B0503020204020204" charset="-122"/>
                <a:ea typeface="微软雅黑" panose="020B0503020204020204" charset="-122"/>
                <a:cs typeface="微软雅黑" panose="020B0503020204020204" charset="-122"/>
                <a:sym typeface="+mn-ea"/>
              </a:endParaRPr>
            </a:p>
            <a:p>
              <a:r>
                <a:rPr sz="800">
                  <a:latin typeface="微软雅黑" panose="020B0503020204020204" charset="-122"/>
                  <a:ea typeface="微软雅黑" panose="020B0503020204020204" charset="-122"/>
                  <a:cs typeface="微软雅黑" panose="020B0503020204020204" charset="-122"/>
                  <a:sym typeface="+mn-ea"/>
                </a:rPr>
                <a:t>-Intake duct assembly clutch X2 [7].</a:t>
              </a:r>
              <a:endParaRPr sz="800">
                <a:latin typeface="微软雅黑" panose="020B0503020204020204" charset="-122"/>
                <a:ea typeface="微软雅黑" panose="020B0503020204020204" charset="-122"/>
                <a:cs typeface="微软雅黑" panose="020B0503020204020204" charset="-122"/>
                <a:sym typeface="+mn-ea"/>
              </a:endParaRPr>
            </a:p>
            <a:p>
              <a:r>
                <a:rPr sz="800">
                  <a:latin typeface="微软雅黑" panose="020B0503020204020204" charset="-122"/>
                  <a:ea typeface="微软雅黑" panose="020B0503020204020204" charset="-122"/>
                  <a:cs typeface="微软雅黑" panose="020B0503020204020204" charset="-122"/>
                  <a:sym typeface="+mn-ea"/>
                </a:rPr>
                <a:t>-Injector [8].</a:t>
              </a:r>
              <a:endParaRPr sz="800">
                <a:latin typeface="微软雅黑" panose="020B0503020204020204" charset="-122"/>
                <a:ea typeface="微软雅黑" panose="020B0503020204020204" charset="-122"/>
                <a:cs typeface="微软雅黑" panose="020B0503020204020204" charset="-122"/>
                <a:sym typeface="+mn-ea"/>
              </a:endParaRPr>
            </a:p>
            <a:p>
              <a:r>
                <a:rPr sz="800">
                  <a:latin typeface="微软雅黑" panose="020B0503020204020204" charset="-122"/>
                  <a:ea typeface="微软雅黑" panose="020B0503020204020204" charset="-122"/>
                  <a:cs typeface="微软雅黑" panose="020B0503020204020204" charset="-122"/>
                  <a:sym typeface="+mn-ea"/>
                </a:rPr>
                <a:t>- Injector O-ring X2 [9]; - Injector O-ring [9].</a:t>
              </a:r>
              <a:endParaRPr sz="800">
                <a:latin typeface="微软雅黑" panose="020B0503020204020204" charset="-122"/>
                <a:ea typeface="微软雅黑" panose="020B0503020204020204" charset="-122"/>
                <a:cs typeface="微软雅黑" panose="020B0503020204020204" charset="-122"/>
                <a:sym typeface="+mn-ea"/>
              </a:endParaRPr>
            </a:p>
            <a:p>
              <a:r>
                <a:rPr sz="800">
                  <a:latin typeface="微软雅黑" panose="020B0503020204020204" charset="-122"/>
                  <a:ea typeface="微软雅黑" panose="020B0503020204020204" charset="-122"/>
                  <a:cs typeface="微软雅黑" panose="020B0503020204020204" charset="-122"/>
                  <a:sym typeface="+mn-ea"/>
                </a:rPr>
                <a:t>- Injector clamps [10].</a:t>
              </a:r>
              <a:endParaRPr sz="800">
                <a:latin typeface="微软雅黑" panose="020B0503020204020204" charset="-122"/>
                <a:ea typeface="微软雅黑" panose="020B0503020204020204" charset="-122"/>
                <a:cs typeface="微软雅黑" panose="020B0503020204020204" charset="-122"/>
                <a:sym typeface="+mn-ea"/>
              </a:endParaRPr>
            </a:p>
            <a:p>
              <a:r>
                <a:rPr sz="800">
                  <a:latin typeface="微软雅黑" panose="020B0503020204020204" charset="-122"/>
                  <a:ea typeface="微软雅黑" panose="020B0503020204020204" charset="-122"/>
                  <a:cs typeface="微软雅黑" panose="020B0503020204020204" charset="-122"/>
                  <a:sym typeface="+mn-ea"/>
                </a:rPr>
                <a:t>-Oil rail [11].</a:t>
              </a:r>
              <a:endParaRPr sz="800">
                <a:latin typeface="微软雅黑" panose="020B0503020204020204" charset="-122"/>
                <a:ea typeface="微软雅黑" panose="020B0503020204020204" charset="-122"/>
                <a:cs typeface="微软雅黑" panose="020B0503020204020204" charset="-122"/>
                <a:sym typeface="+mn-ea"/>
              </a:endParaRPr>
            </a:p>
            <a:p>
              <a:r>
                <a:rPr sz="800">
                  <a:latin typeface="微软雅黑" panose="020B0503020204020204" charset="-122"/>
                  <a:ea typeface="微软雅黑" panose="020B0503020204020204" charset="-122"/>
                  <a:cs typeface="微软雅黑" panose="020B0503020204020204" charset="-122"/>
                  <a:sym typeface="+mn-ea"/>
                </a:rPr>
                <a:t>- Three-in-one sensor [12].</a:t>
              </a:r>
              <a:endParaRPr sz="800">
                <a:latin typeface="微软雅黑" panose="020B0503020204020204" charset="-122"/>
                <a:ea typeface="微软雅黑" panose="020B0503020204020204" charset="-122"/>
                <a:cs typeface="微软雅黑" panose="020B0503020204020204" charset="-122"/>
                <a:sym typeface="+mn-ea"/>
              </a:endParaRPr>
            </a:p>
            <a:p>
              <a:r>
                <a:rPr sz="800">
                  <a:latin typeface="微软雅黑" panose="020B0503020204020204" charset="-122"/>
                  <a:ea typeface="微软雅黑" panose="020B0503020204020204" charset="-122"/>
                  <a:cs typeface="微软雅黑" panose="020B0503020204020204" charset="-122"/>
                  <a:sym typeface="+mn-ea"/>
                </a:rPr>
                <a:t>- Idle motor valve body [13].</a:t>
              </a:r>
              <a:endParaRPr sz="800">
                <a:latin typeface="微软雅黑" panose="020B0503020204020204" charset="-122"/>
                <a:ea typeface="微软雅黑" panose="020B0503020204020204" charset="-122"/>
                <a:cs typeface="微软雅黑" panose="020B0503020204020204" charset="-122"/>
                <a:sym typeface="+mn-ea"/>
              </a:endParaRPr>
            </a:p>
            <a:p>
              <a:r>
                <a:rPr sz="800">
                  <a:latin typeface="微软雅黑" panose="020B0503020204020204" charset="-122"/>
                  <a:ea typeface="微软雅黑" panose="020B0503020204020204" charset="-122"/>
                  <a:cs typeface="微软雅黑" panose="020B0503020204020204" charset="-122"/>
                  <a:sym typeface="+mn-ea"/>
                </a:rPr>
                <a:t>- Engine side air intake hose [14].</a:t>
              </a:r>
              <a:r>
                <a:rPr lang="zh-CN" altLang="en-US" sz="800">
                  <a:latin typeface="微软雅黑" panose="020B0503020204020204" charset="-122"/>
                  <a:ea typeface="微软雅黑" panose="020B0503020204020204" charset="-122"/>
                  <a:cs typeface="微软雅黑" panose="020B0503020204020204" charset="-122"/>
                  <a:sym typeface="+mn-ea"/>
                </a:rPr>
                <a:t>  </a:t>
              </a:r>
              <a:endParaRPr lang="zh-CN" altLang="en-US" sz="800">
                <a:latin typeface="微软雅黑" panose="020B0503020204020204" charset="-122"/>
                <a:ea typeface="微软雅黑" panose="020B0503020204020204" charset="-122"/>
                <a:cs typeface="微软雅黑" panose="020B0503020204020204" charset="-122"/>
                <a:sym typeface="+mn-ea"/>
              </a:endParaRPr>
            </a:p>
          </p:txBody>
        </p:sp>
      </p:grpSp>
      <p:sp>
        <p:nvSpPr>
          <p:cNvPr id="8" name="object 13"/>
          <p:cNvSpPr txBox="1"/>
          <p:nvPr>
            <p:custDataLst>
              <p:tags r:id="rId5"/>
            </p:custDataLst>
          </p:nvPr>
        </p:nvSpPr>
        <p:spPr>
          <a:xfrm>
            <a:off x="6118860" y="8094345"/>
            <a:ext cx="766445" cy="569595"/>
          </a:xfrm>
          <a:prstGeom prst="rect">
            <a:avLst/>
          </a:prstGeom>
        </p:spPr>
        <p:txBody>
          <a:bodyPr vert="horz" wrap="square" lIns="0" tIns="13335" rIns="0" bIns="0" rtlCol="0">
            <a:noAutofit/>
          </a:bodyPr>
          <a:p>
            <a:pPr marL="168910" marR="161290" algn="just">
              <a:lnSpc>
                <a:spcPct val="125000"/>
              </a:lnSpc>
              <a:spcBef>
                <a:spcPts val="105"/>
              </a:spcBef>
            </a:pPr>
            <a:r>
              <a:rPr lang="en-US" sz="900" dirty="0">
                <a:solidFill>
                  <a:srgbClr val="FFFFFF"/>
                </a:solidFill>
                <a:latin typeface="黑体" panose="02010609060101010101" charset="-122"/>
                <a:cs typeface="黑体" panose="02010609060101010101" charset="-122"/>
              </a:rPr>
              <a:t>English</a:t>
            </a:r>
            <a:endParaRPr lang="en-US" sz="900" dirty="0">
              <a:solidFill>
                <a:srgbClr val="FFFFFF"/>
              </a:solidFill>
              <a:latin typeface="黑体" panose="02010609060101010101" charset="-122"/>
              <a:cs typeface="黑体" panose="02010609060101010101" charset="-122"/>
            </a:endParaRPr>
          </a:p>
          <a:p>
            <a:pPr marL="168910" marR="161290" algn="just">
              <a:lnSpc>
                <a:spcPct val="125000"/>
              </a:lnSpc>
              <a:spcBef>
                <a:spcPts val="105"/>
              </a:spcBef>
            </a:pPr>
            <a:r>
              <a:rPr sz="900" dirty="0">
                <a:solidFill>
                  <a:srgbClr val="FFFFFF"/>
                </a:solidFill>
                <a:latin typeface="黑体" panose="02010609060101010101" charset="-122"/>
                <a:cs typeface="黑体" panose="02010609060101010101" charset="-122"/>
              </a:rPr>
              <a:t>version</a:t>
            </a:r>
            <a:endParaRPr sz="900" dirty="0">
              <a:solidFill>
                <a:srgbClr val="FFFFFF"/>
              </a:solidFill>
              <a:latin typeface="黑体" panose="02010609060101010101" charset="-122"/>
              <a:cs typeface="黑体" panose="02010609060101010101" charset="-122"/>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object 2"/>
          <p:cNvSpPr/>
          <p:nvPr/>
        </p:nvSpPr>
        <p:spPr>
          <a:xfrm>
            <a:off x="1292400" y="1627200"/>
            <a:ext cx="4826635" cy="7429500"/>
          </a:xfrm>
          <a:custGeom>
            <a:avLst/>
            <a:gdLst/>
            <a:ahLst/>
            <a:cxnLst/>
            <a:rect l="l" t="t" r="r" b="b"/>
            <a:pathLst>
              <a:path w="4826635" h="7429500">
                <a:moveTo>
                  <a:pt x="0" y="0"/>
                </a:moveTo>
                <a:lnTo>
                  <a:pt x="4826508" y="0"/>
                </a:lnTo>
                <a:lnTo>
                  <a:pt x="4826508" y="7429500"/>
                </a:lnTo>
                <a:lnTo>
                  <a:pt x="0" y="7429500"/>
                </a:lnTo>
                <a:lnTo>
                  <a:pt x="0" y="0"/>
                </a:lnTo>
                <a:close/>
              </a:path>
            </a:pathLst>
          </a:custGeom>
          <a:solidFill>
            <a:srgbClr val="FFFFFF"/>
          </a:solidFill>
        </p:spPr>
        <p:txBody>
          <a:bodyPr wrap="square" lIns="0" tIns="0" rIns="0" bIns="0" rtlCol="0"/>
          <a:p/>
        </p:txBody>
      </p:sp>
      <p:pic>
        <p:nvPicPr>
          <p:cNvPr id="18" name="图片 17" descr="图片4"/>
          <p:cNvPicPr>
            <a:picLocks noChangeAspect="1"/>
          </p:cNvPicPr>
          <p:nvPr/>
        </p:nvPicPr>
        <p:blipFill>
          <a:blip r:embed="rId1"/>
          <a:stretch>
            <a:fillRect/>
          </a:stretch>
        </p:blipFill>
        <p:spPr>
          <a:xfrm>
            <a:off x="1437005" y="1459865"/>
            <a:ext cx="1080000" cy="168108"/>
          </a:xfrm>
          <a:prstGeom prst="rect">
            <a:avLst/>
          </a:prstGeom>
        </p:spPr>
      </p:pic>
      <p:sp>
        <p:nvSpPr>
          <p:cNvPr id="14" name="object 5"/>
          <p:cNvSpPr/>
          <p:nvPr/>
        </p:nvSpPr>
        <p:spPr>
          <a:xfrm>
            <a:off x="719581" y="8058150"/>
            <a:ext cx="475615" cy="1004569"/>
          </a:xfrm>
          <a:custGeom>
            <a:avLst/>
            <a:gdLst/>
            <a:ahLst/>
            <a:cxnLst/>
            <a:rect l="l" t="t" r="r" b="b"/>
            <a:pathLst>
              <a:path w="475615" h="1004570">
                <a:moveTo>
                  <a:pt x="0" y="0"/>
                </a:moveTo>
                <a:lnTo>
                  <a:pt x="475488" y="0"/>
                </a:lnTo>
                <a:lnTo>
                  <a:pt x="475488" y="1004315"/>
                </a:lnTo>
                <a:lnTo>
                  <a:pt x="0" y="1004315"/>
                </a:lnTo>
                <a:lnTo>
                  <a:pt x="0" y="0"/>
                </a:lnTo>
                <a:close/>
              </a:path>
            </a:pathLst>
          </a:custGeom>
          <a:solidFill>
            <a:srgbClr val="000000"/>
          </a:solidFill>
        </p:spPr>
        <p:txBody>
          <a:bodyPr wrap="square" lIns="0" tIns="0" rIns="0" bIns="0" rtlCol="0"/>
          <a:p/>
        </p:txBody>
      </p:sp>
      <p:sp>
        <p:nvSpPr>
          <p:cNvPr id="16" name="文本框 15"/>
          <p:cNvSpPr txBox="1"/>
          <p:nvPr/>
        </p:nvSpPr>
        <p:spPr>
          <a:xfrm>
            <a:off x="728345" y="8775065"/>
            <a:ext cx="438785" cy="245110"/>
          </a:xfrm>
          <a:prstGeom prst="rect">
            <a:avLst/>
          </a:prstGeom>
          <a:noFill/>
        </p:spPr>
        <p:txBody>
          <a:bodyPr wrap="square" rtlCol="0">
            <a:spAutoFit/>
          </a:bodyPr>
          <a:p>
            <a:pPr algn="ctr"/>
            <a:r>
              <a:rPr lang="en-US" altLang="zh-CN" sz="1000">
                <a:solidFill>
                  <a:schemeClr val="bg1"/>
                </a:solidFill>
                <a:latin typeface="黑体" panose="02010609060101010101" charset="-122"/>
                <a:ea typeface="黑体" panose="02010609060101010101" charset="-122"/>
              </a:rPr>
              <a:t>135</a:t>
            </a:r>
            <a:endParaRPr lang="en-US" altLang="zh-CN" sz="1000">
              <a:solidFill>
                <a:schemeClr val="bg1"/>
              </a:solidFill>
              <a:latin typeface="黑体" panose="02010609060101010101" charset="-122"/>
              <a:ea typeface="黑体" panose="02010609060101010101" charset="-122"/>
            </a:endParaRPr>
          </a:p>
        </p:txBody>
      </p:sp>
      <p:sp>
        <p:nvSpPr>
          <p:cNvPr id="56" name="文本框 55"/>
          <p:cNvSpPr txBox="1"/>
          <p:nvPr/>
        </p:nvSpPr>
        <p:spPr>
          <a:xfrm>
            <a:off x="3575685" y="1621155"/>
            <a:ext cx="2546985" cy="2344420"/>
          </a:xfrm>
          <a:prstGeom prst="rect">
            <a:avLst/>
          </a:prstGeom>
          <a:noFill/>
        </p:spPr>
        <p:txBody>
          <a:bodyPr wrap="square" lIns="36195" tIns="36195" rIns="36195" bIns="0" rtlCol="0">
            <a:spAutoFit/>
          </a:bodyPr>
          <a:p>
            <a:r>
              <a:rPr lang="zh-CN" altLang="en-US" sz="1200" b="1">
                <a:latin typeface="微软雅黑" panose="020B0503020204020204" charset="-122"/>
                <a:ea typeface="微软雅黑" panose="020B0503020204020204" charset="-122"/>
                <a:cs typeface="微软雅黑" panose="020B0503020204020204" charset="-122"/>
                <a:sym typeface="+mn-ea"/>
              </a:rPr>
              <a:t>※</a:t>
            </a:r>
            <a:r>
              <a:rPr sz="1200" b="1">
                <a:latin typeface="微软雅黑" panose="020B0503020204020204" charset="-122"/>
                <a:ea typeface="微软雅黑" panose="020B0503020204020204" charset="-122"/>
                <a:cs typeface="微软雅黑" panose="020B0503020204020204" charset="-122"/>
                <a:sym typeface="+mn-ea"/>
              </a:rPr>
              <a:t>Throttle Free Travel</a:t>
            </a:r>
            <a:endParaRPr lang="zh-CN" altLang="en-US" sz="1200" b="1">
              <a:latin typeface="微软雅黑" panose="020B0503020204020204" charset="-122"/>
              <a:ea typeface="微软雅黑" panose="020B0503020204020204" charset="-122"/>
            </a:endParaRPr>
          </a:p>
          <a:p>
            <a:r>
              <a:rPr lang="en-US" altLang="zh-CN" sz="1000">
                <a:latin typeface="微软雅黑" panose="020B0503020204020204" charset="-122"/>
                <a:ea typeface="微软雅黑" panose="020B0503020204020204" charset="-122"/>
              </a:rPr>
              <a:t>   </a:t>
            </a:r>
            <a:r>
              <a:rPr lang="zh-CN" altLang="en-US" sz="800">
                <a:latin typeface="微软雅黑" panose="020B0503020204020204" charset="-122"/>
                <a:ea typeface="微软雅黑" panose="020B0503020204020204" charset="-122"/>
              </a:rPr>
              <a:t>Check that the throttle cable is not aged, damaged or kinked.</a:t>
            </a:r>
            <a:endParaRPr lang="zh-CN" altLang="en-US" sz="800">
              <a:latin typeface="微软雅黑" panose="020B0503020204020204" charset="-122"/>
              <a:ea typeface="微软雅黑" panose="020B0503020204020204" charset="-122"/>
            </a:endParaRPr>
          </a:p>
          <a:p>
            <a:r>
              <a:rPr lang="zh-CN" altLang="en-US" sz="800">
                <a:latin typeface="微软雅黑" panose="020B0503020204020204" charset="-122"/>
                <a:ea typeface="微软雅黑" panose="020B0503020204020204" charset="-122"/>
              </a:rPr>
              <a:t>Turn the throttle handle and check that the throttle opens smoothly and closes automatically in any steering position.</a:t>
            </a:r>
            <a:endParaRPr lang="zh-CN" altLang="en-US" sz="800">
              <a:latin typeface="微软雅黑" panose="020B0503020204020204" charset="-122"/>
              <a:ea typeface="微软雅黑" panose="020B0503020204020204" charset="-122"/>
            </a:endParaRPr>
          </a:p>
          <a:p>
            <a:r>
              <a:rPr lang="zh-CN" altLang="en-US" sz="800">
                <a:latin typeface="微软雅黑" panose="020B0503020204020204" charset="-122"/>
                <a:ea typeface="微软雅黑" panose="020B0503020204020204" charset="-122"/>
              </a:rPr>
              <a:t>    If the throttle handle does not turn smoothly and smoothly, check that the cable is properly routed, that the throttle lever is clean and lubricated with the recommended lubricant (engine oil or appropriate cable lubricant), and that the throttle drum is turning properly.</a:t>
            </a:r>
            <a:endParaRPr lang="zh-CN" altLang="en-US" sz="800">
              <a:latin typeface="微软雅黑" panose="020B0503020204020204" charset="-122"/>
              <a:ea typeface="微软雅黑" panose="020B0503020204020204" charset="-122"/>
            </a:endParaRPr>
          </a:p>
          <a:p>
            <a:r>
              <a:rPr lang="zh-CN" altLang="en-US" sz="800">
                <a:latin typeface="微软雅黑" panose="020B0503020204020204" charset="-122"/>
                <a:ea typeface="微软雅黑" panose="020B0503020204020204" charset="-122"/>
              </a:rPr>
              <a:t>If there are no abnormalities, but the throttle does not turn smoothly, replace the throttle cable (oil feed, return cable).</a:t>
            </a:r>
            <a:endParaRPr lang="zh-CN" altLang="en-US" sz="800">
              <a:latin typeface="微软雅黑" panose="020B0503020204020204" charset="-122"/>
              <a:ea typeface="微软雅黑" panose="020B0503020204020204" charset="-122"/>
            </a:endParaRPr>
          </a:p>
          <a:p>
            <a:r>
              <a:rPr lang="zh-CN" altLang="en-US" sz="800">
                <a:latin typeface="微软雅黑" panose="020B0503020204020204" charset="-122"/>
                <a:ea typeface="微软雅黑" panose="020B0503020204020204" charset="-122"/>
              </a:rPr>
              <a:t>Measure the free clearance at the throttle handle flange.</a:t>
            </a:r>
            <a:endParaRPr lang="zh-CN" altLang="en-US" sz="800">
              <a:latin typeface="微软雅黑" panose="020B0503020204020204" charset="-122"/>
              <a:ea typeface="微软雅黑" panose="020B0503020204020204" charset="-122"/>
            </a:endParaRPr>
          </a:p>
          <a:p>
            <a:r>
              <a:rPr lang="zh-CN" altLang="en-US" sz="800">
                <a:latin typeface="微软雅黑" panose="020B0503020204020204" charset="-122"/>
                <a:ea typeface="微软雅黑" panose="020B0503020204020204" charset="-122"/>
              </a:rPr>
              <a:t>Free clearance: 2-6mm (0.08-0.24in)</a:t>
            </a:r>
            <a:endParaRPr lang="zh-CN" altLang="en-US" sz="800">
              <a:latin typeface="微软雅黑" panose="020B0503020204020204" charset="-122"/>
              <a:ea typeface="微软雅黑" panose="020B0503020204020204" charset="-122"/>
            </a:endParaRPr>
          </a:p>
        </p:txBody>
      </p:sp>
      <p:sp>
        <p:nvSpPr>
          <p:cNvPr id="57" name="文本框 56"/>
          <p:cNvSpPr txBox="1"/>
          <p:nvPr/>
        </p:nvSpPr>
        <p:spPr>
          <a:xfrm>
            <a:off x="3709670" y="3957955"/>
            <a:ext cx="2400300" cy="3093085"/>
          </a:xfrm>
          <a:prstGeom prst="rect">
            <a:avLst/>
          </a:prstGeom>
          <a:noFill/>
        </p:spPr>
        <p:txBody>
          <a:bodyPr wrap="square" lIns="36195" tIns="0" rIns="36195" bIns="0" rtlCol="0">
            <a:spAutoFit/>
          </a:bodyPr>
          <a:p>
            <a:r>
              <a:rPr sz="1000" b="1">
                <a:latin typeface="微软雅黑" panose="020B0503020204020204" charset="-122"/>
                <a:ea typeface="微软雅黑" panose="020B0503020204020204" charset="-122"/>
              </a:rPr>
              <a:t>1. Fine adjustment on the throttle side</a:t>
            </a:r>
            <a:endParaRPr sz="1000" b="1">
              <a:latin typeface="微软雅黑" panose="020B0503020204020204" charset="-122"/>
              <a:ea typeface="微软雅黑" panose="020B0503020204020204" charset="-122"/>
            </a:endParaRPr>
          </a:p>
          <a:p>
            <a:r>
              <a:rPr sz="1000">
                <a:latin typeface="微软雅黑" panose="020B0503020204020204" charset="-122"/>
                <a:ea typeface="微软雅黑" panose="020B0503020204020204" charset="-122"/>
              </a:rPr>
              <a:t>    </a:t>
            </a:r>
            <a:r>
              <a:rPr sz="900">
                <a:latin typeface="微软雅黑" panose="020B0503020204020204" charset="-122"/>
                <a:ea typeface="微软雅黑" panose="020B0503020204020204" charset="-122"/>
              </a:rPr>
              <a:t>Loosen the locknut [1] and turn the adjuster [2].</a:t>
            </a:r>
            <a:endParaRPr sz="900">
              <a:latin typeface="微软雅黑" panose="020B0503020204020204" charset="-122"/>
              <a:ea typeface="微软雅黑" panose="020B0503020204020204" charset="-122"/>
            </a:endParaRPr>
          </a:p>
          <a:p>
            <a:r>
              <a:rPr sz="900">
                <a:latin typeface="微软雅黑" panose="020B0503020204020204" charset="-122"/>
                <a:ea typeface="微软雅黑" panose="020B0503020204020204" charset="-122"/>
              </a:rPr>
              <a:t>Turning the adjuster in the (-) direction will decrease the free play and turning it in the (+) direction will increase the free play.</a:t>
            </a:r>
            <a:endParaRPr sz="900">
              <a:latin typeface="微软雅黑" panose="020B0503020204020204" charset="-122"/>
              <a:ea typeface="微软雅黑" panose="020B0503020204020204" charset="-122"/>
            </a:endParaRPr>
          </a:p>
          <a:p>
            <a:r>
              <a:rPr sz="900">
                <a:latin typeface="微软雅黑" panose="020B0503020204020204" charset="-122"/>
                <a:ea typeface="微软雅黑" panose="020B0503020204020204" charset="-122"/>
              </a:rPr>
              <a:t>After adjustment, hold the adjuster and tighten the lock nut.</a:t>
            </a:r>
            <a:endParaRPr sz="900">
              <a:latin typeface="微软雅黑" panose="020B0503020204020204" charset="-122"/>
              <a:ea typeface="微软雅黑" panose="020B0503020204020204" charset="-122"/>
            </a:endParaRPr>
          </a:p>
          <a:p>
            <a:r>
              <a:rPr sz="900">
                <a:latin typeface="微软雅黑" panose="020B0503020204020204" charset="-122"/>
                <a:ea typeface="微软雅黑" panose="020B0503020204020204" charset="-122"/>
              </a:rPr>
              <a:t>If the correct free clearance is not obtained even after turning the adjuster to the bottom, return it to the (+) direction until it gently touches the bottom and turn it one turn to the (-) direction, then make more adjustments on the throttle side.</a:t>
            </a:r>
            <a:endParaRPr sz="900">
              <a:latin typeface="微软雅黑" panose="020B0503020204020204" charset="-122"/>
              <a:ea typeface="微软雅黑" panose="020B0503020204020204" charset="-122"/>
            </a:endParaRPr>
          </a:p>
          <a:p>
            <a:r>
              <a:rPr sz="900">
                <a:latin typeface="微软雅黑" panose="020B0503020204020204" charset="-122"/>
                <a:ea typeface="微软雅黑" panose="020B0503020204020204" charset="-122"/>
              </a:rPr>
              <a:t>Nut [1] Torque.</a:t>
            </a:r>
            <a:endParaRPr sz="900">
              <a:latin typeface="微软雅黑" panose="020B0503020204020204" charset="-122"/>
              <a:ea typeface="微软雅黑" panose="020B0503020204020204" charset="-122"/>
            </a:endParaRPr>
          </a:p>
          <a:p>
            <a:r>
              <a:rPr sz="900">
                <a:latin typeface="微软雅黑" panose="020B0503020204020204" charset="-122"/>
                <a:ea typeface="微软雅黑" panose="020B0503020204020204" charset="-122"/>
              </a:rPr>
              <a:t>5.0 N.m (0.5 kgf.m, 3.7 lbf.ft)</a:t>
            </a:r>
            <a:endParaRPr sz="900">
              <a:latin typeface="微软雅黑" panose="020B0503020204020204" charset="-122"/>
              <a:ea typeface="微软雅黑" panose="020B0503020204020204" charset="-122"/>
            </a:endParaRPr>
          </a:p>
          <a:p>
            <a:endParaRPr lang="zh-CN" altLang="en-US" sz="900">
              <a:latin typeface="微软雅黑" panose="020B0503020204020204" charset="-122"/>
              <a:ea typeface="微软雅黑" panose="020B0503020204020204" charset="-122"/>
            </a:endParaRPr>
          </a:p>
          <a:p>
            <a:r>
              <a:rPr sz="900" b="1">
                <a:latin typeface="微软雅黑" panose="020B0503020204020204" charset="-122"/>
                <a:ea typeface="微软雅黑" panose="020B0503020204020204" charset="-122"/>
              </a:rPr>
              <a:t>Note: P1 is factory edition and P2 is regular edition.</a:t>
            </a:r>
            <a:endParaRPr sz="900" b="1">
              <a:latin typeface="微软雅黑" panose="020B0503020204020204" charset="-122"/>
              <a:ea typeface="微软雅黑" panose="020B0503020204020204" charset="-122"/>
            </a:endParaRPr>
          </a:p>
        </p:txBody>
      </p:sp>
      <p:sp>
        <p:nvSpPr>
          <p:cNvPr id="58" name="文本框 57"/>
          <p:cNvSpPr txBox="1"/>
          <p:nvPr/>
        </p:nvSpPr>
        <p:spPr>
          <a:xfrm>
            <a:off x="3624580" y="7068185"/>
            <a:ext cx="2694940" cy="1969770"/>
          </a:xfrm>
          <a:prstGeom prst="rect">
            <a:avLst/>
          </a:prstGeom>
          <a:noFill/>
        </p:spPr>
        <p:txBody>
          <a:bodyPr wrap="square" lIns="36195" tIns="0" rIns="36195" bIns="0" rtlCol="0">
            <a:spAutoFit/>
          </a:bodyPr>
          <a:p>
            <a:r>
              <a:rPr sz="800" b="1">
                <a:latin typeface="微软雅黑" panose="020B0503020204020204" charset="-122"/>
                <a:ea typeface="微软雅黑" panose="020B0503020204020204" charset="-122"/>
              </a:rPr>
              <a:t>2. Throttle body side for significant adjustment</a:t>
            </a:r>
            <a:endParaRPr sz="800" b="1">
              <a:latin typeface="微软雅黑" panose="020B0503020204020204" charset="-122"/>
              <a:ea typeface="微软雅黑" panose="020B0503020204020204" charset="-122"/>
            </a:endParaRPr>
          </a:p>
          <a:p>
            <a:r>
              <a:rPr sz="800">
                <a:latin typeface="微软雅黑" panose="020B0503020204020204" charset="-122"/>
                <a:ea typeface="微软雅黑" panose="020B0503020204020204" charset="-122"/>
              </a:rPr>
              <a:t>    Loosen the intake throttle cable adjuster lock nut [1] and turn the adjuster [2] in the (-) direction to reduce free play and in the (+) direction to increase free play.</a:t>
            </a:r>
            <a:endParaRPr sz="800">
              <a:latin typeface="微软雅黑" panose="020B0503020204020204" charset="-122"/>
              <a:ea typeface="微软雅黑" panose="020B0503020204020204" charset="-122"/>
            </a:endParaRPr>
          </a:p>
          <a:p>
            <a:r>
              <a:rPr sz="800">
                <a:latin typeface="微软雅黑" panose="020B0503020204020204" charset="-122"/>
                <a:ea typeface="微软雅黑" panose="020B0503020204020204" charset="-122"/>
              </a:rPr>
              <a:t>After adjustment, hold the adjuster and tighten the inlet throttle cable adjuster lock nut to the specified torque.</a:t>
            </a:r>
            <a:endParaRPr sz="800">
              <a:latin typeface="微软雅黑" panose="020B0503020204020204" charset="-122"/>
              <a:ea typeface="微软雅黑" panose="020B0503020204020204" charset="-122"/>
            </a:endParaRPr>
          </a:p>
          <a:p>
            <a:r>
              <a:rPr sz="800">
                <a:latin typeface="微软雅黑" panose="020B0503020204020204" charset="-122"/>
                <a:ea typeface="微软雅黑" panose="020B0503020204020204" charset="-122"/>
              </a:rPr>
              <a:t>Torque.</a:t>
            </a:r>
            <a:endParaRPr sz="800">
              <a:latin typeface="微软雅黑" panose="020B0503020204020204" charset="-122"/>
              <a:ea typeface="微软雅黑" panose="020B0503020204020204" charset="-122"/>
            </a:endParaRPr>
          </a:p>
          <a:p>
            <a:r>
              <a:rPr sz="800">
                <a:latin typeface="微软雅黑" panose="020B0503020204020204" charset="-122"/>
                <a:ea typeface="微软雅黑" panose="020B0503020204020204" charset="-122"/>
              </a:rPr>
              <a:t>4.0 N.m (0.4 kgf.m, 3.0 lbf.ft)</a:t>
            </a:r>
            <a:endParaRPr sz="800">
              <a:latin typeface="微软雅黑" panose="020B0503020204020204" charset="-122"/>
              <a:ea typeface="微软雅黑" panose="020B0503020204020204" charset="-122"/>
            </a:endParaRPr>
          </a:p>
          <a:p>
            <a:r>
              <a:rPr sz="800">
                <a:latin typeface="微软雅黑" panose="020B0503020204020204" charset="-122"/>
                <a:ea typeface="微软雅黑" panose="020B0503020204020204" charset="-122"/>
              </a:rPr>
              <a:t>(The oil inlet cable and the oil return cable are adjusted the same)</a:t>
            </a:r>
            <a:endParaRPr sz="800">
              <a:latin typeface="微软雅黑" panose="020B0503020204020204" charset="-122"/>
              <a:ea typeface="微软雅黑" panose="020B0503020204020204" charset="-122"/>
            </a:endParaRPr>
          </a:p>
          <a:p>
            <a:endParaRPr sz="800">
              <a:latin typeface="微软雅黑" panose="020B0503020204020204" charset="-122"/>
              <a:ea typeface="微软雅黑" panose="020B0503020204020204" charset="-122"/>
            </a:endParaRPr>
          </a:p>
          <a:p>
            <a:r>
              <a:rPr sz="800">
                <a:latin typeface="微软雅黑" panose="020B0503020204020204" charset="-122"/>
                <a:ea typeface="微软雅黑" panose="020B0503020204020204" charset="-122"/>
              </a:rPr>
              <a:t>Caution.</a:t>
            </a:r>
            <a:endParaRPr sz="800">
              <a:latin typeface="微软雅黑" panose="020B0503020204020204" charset="-122"/>
              <a:ea typeface="微软雅黑" panose="020B0503020204020204" charset="-122"/>
            </a:endParaRPr>
          </a:p>
          <a:p>
            <a:r>
              <a:rPr sz="800">
                <a:latin typeface="微软雅黑" panose="020B0503020204020204" charset="-122"/>
                <a:ea typeface="微软雅黑" panose="020B0503020204020204" charset="-122"/>
              </a:rPr>
              <a:t>-Re-check that the throttle handle turns smoothly with no sticking.</a:t>
            </a:r>
            <a:endParaRPr sz="800">
              <a:latin typeface="微软雅黑" panose="020B0503020204020204" charset="-122"/>
              <a:ea typeface="微软雅黑" panose="020B0503020204020204" charset="-122"/>
            </a:endParaRPr>
          </a:p>
        </p:txBody>
      </p:sp>
      <p:grpSp>
        <p:nvGrpSpPr>
          <p:cNvPr id="59" name="组合 58"/>
          <p:cNvGrpSpPr>
            <a:grpSpLocks noChangeAspect="1"/>
          </p:cNvGrpSpPr>
          <p:nvPr/>
        </p:nvGrpSpPr>
        <p:grpSpPr>
          <a:xfrm>
            <a:off x="1437005" y="7296150"/>
            <a:ext cx="2160615" cy="1463563"/>
            <a:chOff x="5983" y="9317"/>
            <a:chExt cx="3515" cy="2381"/>
          </a:xfrm>
        </p:grpSpPr>
        <p:pic>
          <p:nvPicPr>
            <p:cNvPr id="2" name="图片 1" descr="节气门拉线调节位置"/>
            <p:cNvPicPr>
              <a:picLocks noChangeAspect="1"/>
            </p:cNvPicPr>
            <p:nvPr/>
          </p:nvPicPr>
          <p:blipFill>
            <a:blip r:embed="rId2"/>
            <a:srcRect l="18874" t="19376" r="31070" b="11612"/>
            <a:stretch>
              <a:fillRect/>
            </a:stretch>
          </p:blipFill>
          <p:spPr>
            <a:xfrm>
              <a:off x="5983" y="9317"/>
              <a:ext cx="3515" cy="2381"/>
            </a:xfrm>
            <a:prstGeom prst="rect">
              <a:avLst/>
            </a:prstGeom>
            <a:ln>
              <a:solidFill>
                <a:schemeClr val="tx1"/>
              </a:solidFill>
            </a:ln>
          </p:spPr>
        </p:pic>
        <p:sp>
          <p:nvSpPr>
            <p:cNvPr id="3" name="左弧形箭头 2"/>
            <p:cNvSpPr/>
            <p:nvPr/>
          </p:nvSpPr>
          <p:spPr>
            <a:xfrm rot="3000000">
              <a:off x="7179" y="9488"/>
              <a:ext cx="510" cy="850"/>
            </a:xfrm>
            <a:prstGeom prst="curvedRightArrow">
              <a:avLst/>
            </a:prstGeom>
            <a:solidFill>
              <a:schemeClr val="tx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sp>
          <p:nvSpPr>
            <p:cNvPr id="5" name="右弧形箭头 4"/>
            <p:cNvSpPr/>
            <p:nvPr/>
          </p:nvSpPr>
          <p:spPr>
            <a:xfrm rot="3000000">
              <a:off x="7625" y="10032"/>
              <a:ext cx="510" cy="850"/>
            </a:xfrm>
            <a:prstGeom prst="curvedLeftArrow">
              <a:avLst/>
            </a:prstGeom>
            <a:solidFill>
              <a:schemeClr val="tx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sp>
          <p:nvSpPr>
            <p:cNvPr id="7" name="文本框 6"/>
            <p:cNvSpPr txBox="1"/>
            <p:nvPr/>
          </p:nvSpPr>
          <p:spPr>
            <a:xfrm>
              <a:off x="8166" y="10599"/>
              <a:ext cx="340" cy="261"/>
            </a:xfrm>
            <a:prstGeom prst="rect">
              <a:avLst/>
            </a:prstGeom>
            <a:solidFill>
              <a:schemeClr val="bg1"/>
            </a:solidFill>
            <a:ln w="9525">
              <a:noFill/>
            </a:ln>
          </p:spPr>
          <p:txBody>
            <a:bodyPr wrap="square" lIns="0" tIns="0" rIns="0" bIns="0" anchor="ctr" anchorCtr="0">
              <a:noAutofit/>
            </a:bodyPr>
            <a:p>
              <a:pPr indent="0" algn="ctr" fontAlgn="auto"/>
              <a:r>
                <a:rPr lang="zh-CN" altLang="en-US" sz="900" b="1">
                  <a:latin typeface="微软雅黑" panose="020B0503020204020204" charset="-122"/>
                  <a:ea typeface="微软雅黑" panose="020B0503020204020204" charset="-122"/>
                </a:rPr>
                <a:t>（</a:t>
              </a:r>
              <a:r>
                <a:rPr lang="en-US" altLang="zh-CN" sz="900" b="1">
                  <a:latin typeface="微软雅黑" panose="020B0503020204020204" charset="-122"/>
                  <a:ea typeface="微软雅黑" panose="020B0503020204020204" charset="-122"/>
                </a:rPr>
                <a:t>+</a:t>
              </a:r>
              <a:r>
                <a:rPr lang="zh-CN" altLang="en-US" sz="900" b="1">
                  <a:latin typeface="微软雅黑" panose="020B0503020204020204" charset="-122"/>
                  <a:ea typeface="微软雅黑" panose="020B0503020204020204" charset="-122"/>
                </a:rPr>
                <a:t>）</a:t>
              </a:r>
              <a:endParaRPr lang="zh-CN" altLang="en-US" sz="900" b="1">
                <a:latin typeface="微软雅黑" panose="020B0503020204020204" charset="-122"/>
                <a:ea typeface="微软雅黑" panose="020B0503020204020204" charset="-122"/>
              </a:endParaRPr>
            </a:p>
          </p:txBody>
        </p:sp>
        <p:sp>
          <p:nvSpPr>
            <p:cNvPr id="8" name="文本框 7"/>
            <p:cNvSpPr txBox="1"/>
            <p:nvPr/>
          </p:nvSpPr>
          <p:spPr>
            <a:xfrm>
              <a:off x="6834" y="9503"/>
              <a:ext cx="340" cy="261"/>
            </a:xfrm>
            <a:prstGeom prst="rect">
              <a:avLst/>
            </a:prstGeom>
            <a:solidFill>
              <a:schemeClr val="bg1"/>
            </a:solidFill>
            <a:ln w="9525">
              <a:noFill/>
            </a:ln>
          </p:spPr>
          <p:txBody>
            <a:bodyPr wrap="square" lIns="0" tIns="0" rIns="0" bIns="0" anchor="ctr" anchorCtr="0">
              <a:noAutofit/>
            </a:bodyPr>
            <a:p>
              <a:pPr indent="0" algn="ctr" fontAlgn="auto"/>
              <a:r>
                <a:rPr lang="zh-CN" altLang="en-US" sz="900" b="1">
                  <a:latin typeface="微软雅黑" panose="020B0503020204020204" charset="-122"/>
                  <a:ea typeface="微软雅黑" panose="020B0503020204020204" charset="-122"/>
                </a:rPr>
                <a:t>（</a:t>
              </a:r>
              <a:r>
                <a:rPr lang="en-US" altLang="zh-CN" sz="900" b="1">
                  <a:latin typeface="微软雅黑" panose="020B0503020204020204" charset="-122"/>
                  <a:ea typeface="微软雅黑" panose="020B0503020204020204" charset="-122"/>
                </a:rPr>
                <a:t>-</a:t>
              </a:r>
              <a:r>
                <a:rPr lang="zh-CN" altLang="en-US" sz="900" b="1">
                  <a:latin typeface="微软雅黑" panose="020B0503020204020204" charset="-122"/>
                  <a:ea typeface="微软雅黑" panose="020B0503020204020204" charset="-122"/>
                </a:rPr>
                <a:t>）</a:t>
              </a:r>
              <a:endParaRPr lang="zh-CN" altLang="en-US" sz="900" b="1">
                <a:latin typeface="微软雅黑" panose="020B0503020204020204" charset="-122"/>
                <a:ea typeface="微软雅黑" panose="020B0503020204020204" charset="-122"/>
              </a:endParaRPr>
            </a:p>
          </p:txBody>
        </p:sp>
        <p:cxnSp>
          <p:nvCxnSpPr>
            <p:cNvPr id="9" name="直接连接符 8"/>
            <p:cNvCxnSpPr>
              <a:endCxn id="10" idx="3"/>
            </p:cNvCxnSpPr>
            <p:nvPr/>
          </p:nvCxnSpPr>
          <p:spPr>
            <a:xfrm flipH="1">
              <a:off x="6312" y="10116"/>
              <a:ext cx="1395" cy="1425"/>
            </a:xfrm>
            <a:prstGeom prst="line">
              <a:avLst/>
            </a:prstGeom>
            <a:ln w="15875">
              <a:solidFill>
                <a:srgbClr val="FF0000"/>
              </a:solidFill>
              <a:headEnd type="triangle" w="sm" len="med"/>
            </a:ln>
          </p:spPr>
          <p:style>
            <a:lnRef idx="1">
              <a:schemeClr val="accent1"/>
            </a:lnRef>
            <a:fillRef idx="0">
              <a:schemeClr val="accent1"/>
            </a:fillRef>
            <a:effectRef idx="0">
              <a:schemeClr val="accent1"/>
            </a:effectRef>
            <a:fontRef idx="minor">
              <a:schemeClr val="tx1"/>
            </a:fontRef>
          </p:style>
        </p:cxnSp>
        <p:sp>
          <p:nvSpPr>
            <p:cNvPr id="10" name="文本框 9"/>
            <p:cNvSpPr txBox="1"/>
            <p:nvPr/>
          </p:nvSpPr>
          <p:spPr>
            <a:xfrm>
              <a:off x="6019" y="11423"/>
              <a:ext cx="293" cy="234"/>
            </a:xfrm>
            <a:prstGeom prst="rect">
              <a:avLst/>
            </a:prstGeom>
            <a:solidFill>
              <a:schemeClr val="bg1"/>
            </a:solidFill>
            <a:ln w="9525">
              <a:noFill/>
            </a:ln>
          </p:spPr>
          <p:txBody>
            <a:bodyPr wrap="square" lIns="0" tIns="0" rIns="0" bIns="0" anchor="ctr" anchorCtr="0">
              <a:noAutofit/>
            </a:bodyPr>
            <a:p>
              <a:pPr indent="0" algn="ctr" fontAlgn="auto"/>
              <a:r>
                <a:rPr lang="en-US" altLang="zh-CN" sz="1000" b="1">
                  <a:latin typeface="微软雅黑" panose="020B0503020204020204" charset="-122"/>
                  <a:ea typeface="微软雅黑" panose="020B0503020204020204" charset="-122"/>
                </a:rPr>
                <a:t>[1]</a:t>
              </a:r>
              <a:endParaRPr lang="en-US" altLang="zh-CN" sz="1000" b="1">
                <a:latin typeface="微软雅黑" panose="020B0503020204020204" charset="-122"/>
                <a:ea typeface="微软雅黑" panose="020B0503020204020204" charset="-122"/>
              </a:endParaRPr>
            </a:p>
          </p:txBody>
        </p:sp>
        <p:cxnSp>
          <p:nvCxnSpPr>
            <p:cNvPr id="11" name="直接连接符 10"/>
            <p:cNvCxnSpPr/>
            <p:nvPr/>
          </p:nvCxnSpPr>
          <p:spPr>
            <a:xfrm>
              <a:off x="8010" y="9880"/>
              <a:ext cx="1200" cy="0"/>
            </a:xfrm>
            <a:prstGeom prst="line">
              <a:avLst/>
            </a:prstGeom>
            <a:ln w="15875">
              <a:solidFill>
                <a:srgbClr val="FF0000"/>
              </a:solidFill>
              <a:headEnd type="triangle" w="sm" len="med"/>
            </a:ln>
          </p:spPr>
          <p:style>
            <a:lnRef idx="1">
              <a:schemeClr val="accent1"/>
            </a:lnRef>
            <a:fillRef idx="0">
              <a:schemeClr val="accent1"/>
            </a:fillRef>
            <a:effectRef idx="0">
              <a:schemeClr val="accent1"/>
            </a:effectRef>
            <a:fontRef idx="minor">
              <a:schemeClr val="tx1"/>
            </a:fontRef>
          </p:style>
        </p:cxnSp>
        <p:sp>
          <p:nvSpPr>
            <p:cNvPr id="12" name="文本框 11"/>
            <p:cNvSpPr txBox="1"/>
            <p:nvPr/>
          </p:nvSpPr>
          <p:spPr>
            <a:xfrm>
              <a:off x="9142" y="9753"/>
              <a:ext cx="293" cy="234"/>
            </a:xfrm>
            <a:prstGeom prst="rect">
              <a:avLst/>
            </a:prstGeom>
            <a:solidFill>
              <a:schemeClr val="bg1"/>
            </a:solidFill>
            <a:ln w="9525">
              <a:noFill/>
            </a:ln>
          </p:spPr>
          <p:txBody>
            <a:bodyPr wrap="square" lIns="0" tIns="0" rIns="0" bIns="0" anchor="ctr" anchorCtr="0">
              <a:noAutofit/>
            </a:bodyPr>
            <a:p>
              <a:pPr indent="0" algn="ctr" fontAlgn="auto"/>
              <a:r>
                <a:rPr lang="en-US" altLang="zh-CN" sz="1000" b="1">
                  <a:latin typeface="微软雅黑" panose="020B0503020204020204" charset="-122"/>
                  <a:ea typeface="微软雅黑" panose="020B0503020204020204" charset="-122"/>
                </a:rPr>
                <a:t>[2]</a:t>
              </a:r>
              <a:endParaRPr lang="en-US" altLang="zh-CN" sz="1000" b="1">
                <a:latin typeface="微软雅黑" panose="020B0503020204020204" charset="-122"/>
                <a:ea typeface="微软雅黑" panose="020B0503020204020204" charset="-122"/>
              </a:endParaRPr>
            </a:p>
          </p:txBody>
        </p:sp>
      </p:grpSp>
      <p:grpSp>
        <p:nvGrpSpPr>
          <p:cNvPr id="13" name="组合 12"/>
          <p:cNvGrpSpPr/>
          <p:nvPr/>
        </p:nvGrpSpPr>
        <p:grpSpPr>
          <a:xfrm>
            <a:off x="1415415" y="1762760"/>
            <a:ext cx="2160270" cy="1211580"/>
            <a:chOff x="5949" y="2776"/>
            <a:chExt cx="3402" cy="1908"/>
          </a:xfrm>
        </p:grpSpPr>
        <p:pic>
          <p:nvPicPr>
            <p:cNvPr id="17" name="图片 16" descr="车把右11111"/>
            <p:cNvPicPr>
              <a:picLocks noChangeAspect="1"/>
            </p:cNvPicPr>
            <p:nvPr/>
          </p:nvPicPr>
          <p:blipFill>
            <a:blip r:embed="rId3"/>
            <a:stretch>
              <a:fillRect/>
            </a:stretch>
          </p:blipFill>
          <p:spPr>
            <a:xfrm>
              <a:off x="5949" y="2776"/>
              <a:ext cx="3402" cy="1908"/>
            </a:xfrm>
            <a:prstGeom prst="rect">
              <a:avLst/>
            </a:prstGeom>
            <a:ln w="9525">
              <a:solidFill>
                <a:schemeClr val="tx1"/>
              </a:solidFill>
            </a:ln>
          </p:spPr>
        </p:pic>
        <p:sp>
          <p:nvSpPr>
            <p:cNvPr id="19" name="下弧形箭头 18"/>
            <p:cNvSpPr/>
            <p:nvPr/>
          </p:nvSpPr>
          <p:spPr>
            <a:xfrm rot="12480000">
              <a:off x="7379" y="3499"/>
              <a:ext cx="737" cy="340"/>
            </a:xfrm>
            <a:prstGeom prst="curvedUpArrow">
              <a:avLst/>
            </a:prstGeom>
            <a:solidFill>
              <a:schemeClr val="tx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sp>
          <p:nvSpPr>
            <p:cNvPr id="20" name="上弧形箭头 19"/>
            <p:cNvSpPr/>
            <p:nvPr/>
          </p:nvSpPr>
          <p:spPr>
            <a:xfrm rot="12900000">
              <a:off x="6946" y="4015"/>
              <a:ext cx="737" cy="340"/>
            </a:xfrm>
            <a:prstGeom prst="curvedDownArrow">
              <a:avLst/>
            </a:prstGeom>
            <a:solidFill>
              <a:schemeClr val="tx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cxnSp>
          <p:nvCxnSpPr>
            <p:cNvPr id="73" name="直接连接符 72"/>
            <p:cNvCxnSpPr/>
            <p:nvPr/>
          </p:nvCxnSpPr>
          <p:spPr>
            <a:xfrm>
              <a:off x="7259" y="3144"/>
              <a:ext cx="0" cy="703"/>
            </a:xfrm>
            <a:prstGeom prst="line">
              <a:avLst/>
            </a:prstGeom>
            <a:ln w="158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4" name="直接连接符 73"/>
            <p:cNvCxnSpPr/>
            <p:nvPr/>
          </p:nvCxnSpPr>
          <p:spPr>
            <a:xfrm>
              <a:off x="7333" y="3014"/>
              <a:ext cx="0" cy="703"/>
            </a:xfrm>
            <a:prstGeom prst="line">
              <a:avLst/>
            </a:prstGeom>
            <a:ln w="15875">
              <a:solidFill>
                <a:srgbClr val="FF0000"/>
              </a:solidFill>
            </a:ln>
          </p:spPr>
          <p:style>
            <a:lnRef idx="1">
              <a:schemeClr val="accent1"/>
            </a:lnRef>
            <a:fillRef idx="0">
              <a:schemeClr val="accent1"/>
            </a:fillRef>
            <a:effectRef idx="0">
              <a:schemeClr val="accent1"/>
            </a:effectRef>
            <a:fontRef idx="minor">
              <a:schemeClr val="tx1"/>
            </a:fontRef>
          </p:style>
        </p:cxnSp>
        <p:sp>
          <p:nvSpPr>
            <p:cNvPr id="75" name="文本框 74"/>
            <p:cNvSpPr txBox="1"/>
            <p:nvPr/>
          </p:nvSpPr>
          <p:spPr>
            <a:xfrm>
              <a:off x="6487" y="2782"/>
              <a:ext cx="1765" cy="193"/>
            </a:xfrm>
            <a:prstGeom prst="rect">
              <a:avLst/>
            </a:prstGeom>
            <a:solidFill>
              <a:schemeClr val="bg1"/>
            </a:solidFill>
            <a:ln w="9525">
              <a:solidFill>
                <a:schemeClr val="tx1"/>
              </a:solidFill>
            </a:ln>
          </p:spPr>
          <p:txBody>
            <a:bodyPr wrap="square" lIns="36195" tIns="0" rIns="36195" bIns="0" rtlCol="0" anchor="ctr" anchorCtr="0">
              <a:spAutoFit/>
            </a:bodyPr>
            <a:p>
              <a:r>
                <a:rPr lang="en-US" altLang="zh-CN" sz="800">
                  <a:latin typeface="微软雅黑" panose="020B0503020204020204" charset="-122"/>
                  <a:ea typeface="微软雅黑" panose="020B0503020204020204" charset="-122"/>
                </a:rPr>
                <a:t>2-6 mm (0.08-0.24 in)</a:t>
              </a:r>
              <a:endParaRPr lang="en-US" altLang="zh-CN" sz="800">
                <a:latin typeface="微软雅黑" panose="020B0503020204020204" charset="-122"/>
                <a:ea typeface="微软雅黑" panose="020B0503020204020204" charset="-122"/>
              </a:endParaRPr>
            </a:p>
          </p:txBody>
        </p:sp>
      </p:grpSp>
      <p:grpSp>
        <p:nvGrpSpPr>
          <p:cNvPr id="76" name="组合 75"/>
          <p:cNvGrpSpPr/>
          <p:nvPr/>
        </p:nvGrpSpPr>
        <p:grpSpPr>
          <a:xfrm>
            <a:off x="1438275" y="3953510"/>
            <a:ext cx="2160905" cy="1546860"/>
            <a:chOff x="5985" y="6226"/>
            <a:chExt cx="3403" cy="2436"/>
          </a:xfrm>
        </p:grpSpPr>
        <p:pic>
          <p:nvPicPr>
            <p:cNvPr id="77" name="图片 76" descr="IMG20221011112513"/>
            <p:cNvPicPr>
              <a:picLocks noChangeAspect="1"/>
            </p:cNvPicPr>
            <p:nvPr/>
          </p:nvPicPr>
          <p:blipFill>
            <a:blip r:embed="rId4"/>
            <a:srcRect r="21496"/>
            <a:stretch>
              <a:fillRect/>
            </a:stretch>
          </p:blipFill>
          <p:spPr>
            <a:xfrm>
              <a:off x="5986" y="6226"/>
              <a:ext cx="3403" cy="2437"/>
            </a:xfrm>
            <a:prstGeom prst="rect">
              <a:avLst/>
            </a:prstGeom>
            <a:ln>
              <a:solidFill>
                <a:schemeClr val="tx1"/>
              </a:solidFill>
            </a:ln>
          </p:spPr>
        </p:pic>
        <p:sp>
          <p:nvSpPr>
            <p:cNvPr id="78" name="上弧形箭头 77"/>
            <p:cNvSpPr/>
            <p:nvPr/>
          </p:nvSpPr>
          <p:spPr>
            <a:xfrm rot="21000000">
              <a:off x="7609" y="6855"/>
              <a:ext cx="769" cy="439"/>
            </a:xfrm>
            <a:prstGeom prst="curvedDownArrow">
              <a:avLst/>
            </a:prstGeom>
            <a:solidFill>
              <a:schemeClr val="tx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sp>
          <p:nvSpPr>
            <p:cNvPr id="79" name="下弧形箭头 78"/>
            <p:cNvSpPr/>
            <p:nvPr/>
          </p:nvSpPr>
          <p:spPr>
            <a:xfrm rot="21000000">
              <a:off x="7810" y="7668"/>
              <a:ext cx="769" cy="439"/>
            </a:xfrm>
            <a:prstGeom prst="curvedUpArrow">
              <a:avLst/>
            </a:prstGeom>
            <a:solidFill>
              <a:schemeClr val="tx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cxnSp>
          <p:nvCxnSpPr>
            <p:cNvPr id="80" name="直接连接符 79"/>
            <p:cNvCxnSpPr/>
            <p:nvPr/>
          </p:nvCxnSpPr>
          <p:spPr>
            <a:xfrm>
              <a:off x="8121" y="7479"/>
              <a:ext cx="1103" cy="0"/>
            </a:xfrm>
            <a:prstGeom prst="line">
              <a:avLst/>
            </a:prstGeom>
            <a:ln w="15875">
              <a:solidFill>
                <a:srgbClr val="FF0000"/>
              </a:solidFill>
              <a:headEnd type="triangle" w="sm" len="med"/>
            </a:ln>
          </p:spPr>
          <p:style>
            <a:lnRef idx="1">
              <a:schemeClr val="accent1"/>
            </a:lnRef>
            <a:fillRef idx="0">
              <a:schemeClr val="accent1"/>
            </a:fillRef>
            <a:effectRef idx="0">
              <a:schemeClr val="accent1"/>
            </a:effectRef>
            <a:fontRef idx="minor">
              <a:schemeClr val="tx1"/>
            </a:fontRef>
          </p:style>
        </p:cxnSp>
        <p:sp>
          <p:nvSpPr>
            <p:cNvPr id="81" name="文本框 80"/>
            <p:cNvSpPr txBox="1"/>
            <p:nvPr/>
          </p:nvSpPr>
          <p:spPr>
            <a:xfrm>
              <a:off x="9077" y="7354"/>
              <a:ext cx="284" cy="227"/>
            </a:xfrm>
            <a:prstGeom prst="rect">
              <a:avLst/>
            </a:prstGeom>
            <a:solidFill>
              <a:schemeClr val="bg1"/>
            </a:solidFill>
            <a:ln w="9525">
              <a:noFill/>
            </a:ln>
          </p:spPr>
          <p:txBody>
            <a:bodyPr wrap="square" lIns="0" tIns="0" rIns="0" bIns="0" anchor="ctr" anchorCtr="0">
              <a:noAutofit/>
            </a:bodyPr>
            <a:p>
              <a:pPr indent="0" algn="ctr" fontAlgn="auto"/>
              <a:r>
                <a:rPr lang="en-US" altLang="zh-CN" sz="1000" b="1">
                  <a:latin typeface="微软雅黑" panose="020B0503020204020204" charset="-122"/>
                  <a:ea typeface="微软雅黑" panose="020B0503020204020204" charset="-122"/>
                </a:rPr>
                <a:t>[1]</a:t>
              </a:r>
              <a:endParaRPr lang="en-US" altLang="zh-CN" sz="1000" b="1">
                <a:latin typeface="微软雅黑" panose="020B0503020204020204" charset="-122"/>
                <a:ea typeface="微软雅黑" panose="020B0503020204020204" charset="-122"/>
              </a:endParaRPr>
            </a:p>
          </p:txBody>
        </p:sp>
        <p:cxnSp>
          <p:nvCxnSpPr>
            <p:cNvPr id="82" name="直接连接符 81"/>
            <p:cNvCxnSpPr/>
            <p:nvPr/>
          </p:nvCxnSpPr>
          <p:spPr>
            <a:xfrm>
              <a:off x="6109" y="7479"/>
              <a:ext cx="1492" cy="0"/>
            </a:xfrm>
            <a:prstGeom prst="line">
              <a:avLst/>
            </a:prstGeom>
            <a:ln w="15875">
              <a:solidFill>
                <a:srgbClr val="FF0000"/>
              </a:solidFill>
              <a:headEnd type="none"/>
              <a:tailEnd type="triangle" w="sm" len="med"/>
            </a:ln>
          </p:spPr>
          <p:style>
            <a:lnRef idx="1">
              <a:schemeClr val="accent1"/>
            </a:lnRef>
            <a:fillRef idx="0">
              <a:schemeClr val="accent1"/>
            </a:fillRef>
            <a:effectRef idx="0">
              <a:schemeClr val="accent1"/>
            </a:effectRef>
            <a:fontRef idx="minor">
              <a:schemeClr val="tx1"/>
            </a:fontRef>
          </p:style>
        </p:cxnSp>
        <p:sp>
          <p:nvSpPr>
            <p:cNvPr id="83" name="文本框 82"/>
            <p:cNvSpPr txBox="1"/>
            <p:nvPr/>
          </p:nvSpPr>
          <p:spPr>
            <a:xfrm>
              <a:off x="5985" y="7350"/>
              <a:ext cx="284" cy="227"/>
            </a:xfrm>
            <a:prstGeom prst="rect">
              <a:avLst/>
            </a:prstGeom>
            <a:solidFill>
              <a:schemeClr val="bg1"/>
            </a:solidFill>
            <a:ln w="9525">
              <a:noFill/>
            </a:ln>
          </p:spPr>
          <p:txBody>
            <a:bodyPr wrap="square" lIns="0" tIns="0" rIns="0" bIns="0" anchor="ctr" anchorCtr="0">
              <a:noAutofit/>
            </a:bodyPr>
            <a:p>
              <a:pPr indent="0" algn="ctr" fontAlgn="auto"/>
              <a:r>
                <a:rPr lang="en-US" altLang="zh-CN" sz="1000" b="1">
                  <a:latin typeface="微软雅黑" panose="020B0503020204020204" charset="-122"/>
                  <a:ea typeface="微软雅黑" panose="020B0503020204020204" charset="-122"/>
                </a:rPr>
                <a:t>[2]</a:t>
              </a:r>
              <a:endParaRPr lang="en-US" altLang="zh-CN" sz="1000" b="1">
                <a:latin typeface="微软雅黑" panose="020B0503020204020204" charset="-122"/>
                <a:ea typeface="微软雅黑" panose="020B0503020204020204" charset="-122"/>
              </a:endParaRPr>
            </a:p>
          </p:txBody>
        </p:sp>
        <p:sp>
          <p:nvSpPr>
            <p:cNvPr id="84" name="文本框 83"/>
            <p:cNvSpPr txBox="1"/>
            <p:nvPr/>
          </p:nvSpPr>
          <p:spPr>
            <a:xfrm>
              <a:off x="8598" y="7667"/>
              <a:ext cx="329" cy="253"/>
            </a:xfrm>
            <a:prstGeom prst="rect">
              <a:avLst/>
            </a:prstGeom>
            <a:solidFill>
              <a:schemeClr val="bg1"/>
            </a:solidFill>
            <a:ln w="9525">
              <a:noFill/>
            </a:ln>
          </p:spPr>
          <p:txBody>
            <a:bodyPr wrap="square" lIns="0" tIns="0" rIns="0" bIns="0" anchor="ctr" anchorCtr="0">
              <a:noAutofit/>
            </a:bodyPr>
            <a:p>
              <a:pPr indent="0" algn="ctr" fontAlgn="auto"/>
              <a:r>
                <a:rPr lang="zh-CN" altLang="en-US" sz="900" b="1">
                  <a:latin typeface="微软雅黑" panose="020B0503020204020204" charset="-122"/>
                  <a:ea typeface="微软雅黑" panose="020B0503020204020204" charset="-122"/>
                </a:rPr>
                <a:t>（</a:t>
              </a:r>
              <a:r>
                <a:rPr lang="en-US" altLang="zh-CN" sz="900" b="1">
                  <a:latin typeface="微软雅黑" panose="020B0503020204020204" charset="-122"/>
                  <a:ea typeface="微软雅黑" panose="020B0503020204020204" charset="-122"/>
                </a:rPr>
                <a:t>-</a:t>
              </a:r>
              <a:r>
                <a:rPr lang="zh-CN" altLang="en-US" sz="900" b="1">
                  <a:latin typeface="微软雅黑" panose="020B0503020204020204" charset="-122"/>
                  <a:ea typeface="微软雅黑" panose="020B0503020204020204" charset="-122"/>
                </a:rPr>
                <a:t>）</a:t>
              </a:r>
              <a:endParaRPr lang="zh-CN" altLang="en-US" sz="900" b="1">
                <a:latin typeface="微软雅黑" panose="020B0503020204020204" charset="-122"/>
                <a:ea typeface="微软雅黑" panose="020B0503020204020204" charset="-122"/>
              </a:endParaRPr>
            </a:p>
          </p:txBody>
        </p:sp>
        <p:sp>
          <p:nvSpPr>
            <p:cNvPr id="85" name="文本框 84"/>
            <p:cNvSpPr txBox="1"/>
            <p:nvPr/>
          </p:nvSpPr>
          <p:spPr>
            <a:xfrm>
              <a:off x="8270" y="6705"/>
              <a:ext cx="329" cy="253"/>
            </a:xfrm>
            <a:prstGeom prst="rect">
              <a:avLst/>
            </a:prstGeom>
            <a:solidFill>
              <a:schemeClr val="bg1"/>
            </a:solidFill>
            <a:ln w="9525">
              <a:noFill/>
            </a:ln>
          </p:spPr>
          <p:txBody>
            <a:bodyPr wrap="square" lIns="0" tIns="0" rIns="0" bIns="0" anchor="ctr" anchorCtr="0">
              <a:noAutofit/>
            </a:bodyPr>
            <a:p>
              <a:pPr indent="0" algn="ctr" fontAlgn="auto"/>
              <a:r>
                <a:rPr lang="zh-CN" altLang="en-US" sz="900" b="1">
                  <a:latin typeface="微软雅黑" panose="020B0503020204020204" charset="-122"/>
                  <a:ea typeface="微软雅黑" panose="020B0503020204020204" charset="-122"/>
                </a:rPr>
                <a:t>（</a:t>
              </a:r>
              <a:r>
                <a:rPr lang="en-US" altLang="zh-CN" sz="900" b="1">
                  <a:latin typeface="微软雅黑" panose="020B0503020204020204" charset="-122"/>
                  <a:ea typeface="微软雅黑" panose="020B0503020204020204" charset="-122"/>
                </a:rPr>
                <a:t>+</a:t>
              </a:r>
              <a:r>
                <a:rPr lang="zh-CN" altLang="en-US" sz="900" b="1">
                  <a:latin typeface="微软雅黑" panose="020B0503020204020204" charset="-122"/>
                  <a:ea typeface="微软雅黑" panose="020B0503020204020204" charset="-122"/>
                </a:rPr>
                <a:t>）</a:t>
              </a:r>
              <a:endParaRPr lang="zh-CN" altLang="en-US" sz="900" b="1">
                <a:latin typeface="微软雅黑" panose="020B0503020204020204" charset="-122"/>
                <a:ea typeface="微软雅黑" panose="020B0503020204020204" charset="-122"/>
              </a:endParaRPr>
            </a:p>
          </p:txBody>
        </p:sp>
        <p:sp>
          <p:nvSpPr>
            <p:cNvPr id="86" name="文本框 85"/>
            <p:cNvSpPr txBox="1"/>
            <p:nvPr/>
          </p:nvSpPr>
          <p:spPr>
            <a:xfrm>
              <a:off x="6001" y="6238"/>
              <a:ext cx="340" cy="227"/>
            </a:xfrm>
            <a:prstGeom prst="rect">
              <a:avLst/>
            </a:prstGeom>
            <a:solidFill>
              <a:schemeClr val="bg1"/>
            </a:solidFill>
            <a:ln w="9525">
              <a:noFill/>
            </a:ln>
          </p:spPr>
          <p:txBody>
            <a:bodyPr wrap="square" lIns="0" tIns="0" rIns="0" bIns="0" anchor="ctr" anchorCtr="0">
              <a:noAutofit/>
            </a:bodyPr>
            <a:p>
              <a:pPr indent="0" algn="ctr" fontAlgn="auto"/>
              <a:r>
                <a:rPr lang="en-US" altLang="zh-CN" sz="1000" b="1">
                  <a:latin typeface="微软雅黑" panose="020B0503020204020204" charset="-122"/>
                  <a:ea typeface="微软雅黑" panose="020B0503020204020204" charset="-122"/>
                </a:rPr>
                <a:t>P1</a:t>
              </a:r>
              <a:endParaRPr lang="en-US" altLang="zh-CN" sz="1000" b="1">
                <a:latin typeface="微软雅黑" panose="020B0503020204020204" charset="-122"/>
                <a:ea typeface="微软雅黑" panose="020B0503020204020204" charset="-122"/>
              </a:endParaRPr>
            </a:p>
          </p:txBody>
        </p:sp>
      </p:grpSp>
      <p:grpSp>
        <p:nvGrpSpPr>
          <p:cNvPr id="87" name="组合 86"/>
          <p:cNvGrpSpPr/>
          <p:nvPr/>
        </p:nvGrpSpPr>
        <p:grpSpPr>
          <a:xfrm>
            <a:off x="1450340" y="5615940"/>
            <a:ext cx="2160270" cy="1353820"/>
            <a:chOff x="6004" y="8844"/>
            <a:chExt cx="3402" cy="2132"/>
          </a:xfrm>
        </p:grpSpPr>
        <p:pic>
          <p:nvPicPr>
            <p:cNvPr id="88" name="图片 87" descr="IMG20230105100818"/>
            <p:cNvPicPr>
              <a:picLocks noChangeAspect="1"/>
            </p:cNvPicPr>
            <p:nvPr/>
          </p:nvPicPr>
          <p:blipFill>
            <a:blip r:embed="rId5"/>
            <a:srcRect l="12252" t="19364" r="15387"/>
            <a:stretch>
              <a:fillRect/>
            </a:stretch>
          </p:blipFill>
          <p:spPr>
            <a:xfrm>
              <a:off x="6004" y="8844"/>
              <a:ext cx="3402" cy="2132"/>
            </a:xfrm>
            <a:prstGeom prst="rect">
              <a:avLst/>
            </a:prstGeom>
            <a:ln>
              <a:solidFill>
                <a:schemeClr val="tx1"/>
              </a:solidFill>
            </a:ln>
          </p:spPr>
        </p:pic>
        <p:cxnSp>
          <p:nvCxnSpPr>
            <p:cNvPr id="89" name="直接连接符 88"/>
            <p:cNvCxnSpPr/>
            <p:nvPr/>
          </p:nvCxnSpPr>
          <p:spPr>
            <a:xfrm flipH="1">
              <a:off x="6157" y="10156"/>
              <a:ext cx="1125" cy="0"/>
            </a:xfrm>
            <a:prstGeom prst="line">
              <a:avLst/>
            </a:prstGeom>
            <a:ln w="15875">
              <a:solidFill>
                <a:srgbClr val="FF0000"/>
              </a:solidFill>
              <a:headEnd type="triangle" w="sm" len="med"/>
              <a:tailEnd type="none"/>
            </a:ln>
          </p:spPr>
          <p:style>
            <a:lnRef idx="1">
              <a:schemeClr val="accent1"/>
            </a:lnRef>
            <a:fillRef idx="0">
              <a:schemeClr val="accent1"/>
            </a:fillRef>
            <a:effectRef idx="0">
              <a:schemeClr val="accent1"/>
            </a:effectRef>
            <a:fontRef idx="minor">
              <a:schemeClr val="tx1"/>
            </a:fontRef>
          </p:style>
        </p:cxnSp>
        <p:cxnSp>
          <p:nvCxnSpPr>
            <p:cNvPr id="90" name="直接连接符 89"/>
            <p:cNvCxnSpPr/>
            <p:nvPr/>
          </p:nvCxnSpPr>
          <p:spPr>
            <a:xfrm>
              <a:off x="7707" y="10064"/>
              <a:ext cx="1508" cy="0"/>
            </a:xfrm>
            <a:prstGeom prst="line">
              <a:avLst/>
            </a:prstGeom>
            <a:ln w="15875">
              <a:solidFill>
                <a:srgbClr val="FF0000"/>
              </a:solidFill>
              <a:headEnd type="triangle" w="sm" len="med"/>
            </a:ln>
          </p:spPr>
          <p:style>
            <a:lnRef idx="1">
              <a:schemeClr val="accent1"/>
            </a:lnRef>
            <a:fillRef idx="0">
              <a:schemeClr val="accent1"/>
            </a:fillRef>
            <a:effectRef idx="0">
              <a:schemeClr val="accent1"/>
            </a:effectRef>
            <a:fontRef idx="minor">
              <a:schemeClr val="tx1"/>
            </a:fontRef>
          </p:style>
        </p:cxnSp>
        <p:sp>
          <p:nvSpPr>
            <p:cNvPr id="91" name="上弧形箭头 90"/>
            <p:cNvSpPr/>
            <p:nvPr/>
          </p:nvSpPr>
          <p:spPr>
            <a:xfrm rot="21000000">
              <a:off x="7385" y="9511"/>
              <a:ext cx="769" cy="439"/>
            </a:xfrm>
            <a:prstGeom prst="curvedDownArrow">
              <a:avLst/>
            </a:prstGeom>
            <a:solidFill>
              <a:schemeClr val="tx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sp>
          <p:nvSpPr>
            <p:cNvPr id="92" name="下弧形箭头 91"/>
            <p:cNvSpPr/>
            <p:nvPr/>
          </p:nvSpPr>
          <p:spPr>
            <a:xfrm rot="21000000">
              <a:off x="7530" y="10188"/>
              <a:ext cx="769" cy="439"/>
            </a:xfrm>
            <a:prstGeom prst="curvedUpArrow">
              <a:avLst/>
            </a:prstGeom>
            <a:solidFill>
              <a:schemeClr val="tx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sp>
          <p:nvSpPr>
            <p:cNvPr id="93" name="文本框 92"/>
            <p:cNvSpPr txBox="1"/>
            <p:nvPr/>
          </p:nvSpPr>
          <p:spPr>
            <a:xfrm>
              <a:off x="8318" y="10267"/>
              <a:ext cx="329" cy="253"/>
            </a:xfrm>
            <a:prstGeom prst="rect">
              <a:avLst/>
            </a:prstGeom>
            <a:solidFill>
              <a:schemeClr val="bg1"/>
            </a:solidFill>
            <a:ln w="9525">
              <a:noFill/>
            </a:ln>
          </p:spPr>
          <p:txBody>
            <a:bodyPr wrap="square" lIns="0" tIns="0" rIns="0" bIns="0" anchor="ctr" anchorCtr="0">
              <a:noAutofit/>
            </a:bodyPr>
            <a:p>
              <a:pPr indent="0" algn="ctr" fontAlgn="auto"/>
              <a:r>
                <a:rPr lang="zh-CN" altLang="en-US" sz="900" b="1">
                  <a:latin typeface="微软雅黑" panose="020B0503020204020204" charset="-122"/>
                  <a:ea typeface="微软雅黑" panose="020B0503020204020204" charset="-122"/>
                </a:rPr>
                <a:t>（</a:t>
              </a:r>
              <a:r>
                <a:rPr lang="en-US" altLang="zh-CN" sz="900" b="1">
                  <a:latin typeface="微软雅黑" panose="020B0503020204020204" charset="-122"/>
                  <a:ea typeface="微软雅黑" panose="020B0503020204020204" charset="-122"/>
                </a:rPr>
                <a:t>-</a:t>
              </a:r>
              <a:r>
                <a:rPr lang="zh-CN" altLang="en-US" sz="900" b="1">
                  <a:latin typeface="微软雅黑" panose="020B0503020204020204" charset="-122"/>
                  <a:ea typeface="微软雅黑" panose="020B0503020204020204" charset="-122"/>
                </a:rPr>
                <a:t>）</a:t>
              </a:r>
              <a:endParaRPr lang="zh-CN" altLang="en-US" sz="900" b="1">
                <a:latin typeface="微软雅黑" panose="020B0503020204020204" charset="-122"/>
                <a:ea typeface="微软雅黑" panose="020B0503020204020204" charset="-122"/>
              </a:endParaRPr>
            </a:p>
          </p:txBody>
        </p:sp>
        <p:sp>
          <p:nvSpPr>
            <p:cNvPr id="94" name="文本框 93"/>
            <p:cNvSpPr txBox="1"/>
            <p:nvPr/>
          </p:nvSpPr>
          <p:spPr>
            <a:xfrm>
              <a:off x="7990" y="9305"/>
              <a:ext cx="329" cy="253"/>
            </a:xfrm>
            <a:prstGeom prst="rect">
              <a:avLst/>
            </a:prstGeom>
            <a:solidFill>
              <a:schemeClr val="bg1"/>
            </a:solidFill>
            <a:ln w="9525">
              <a:noFill/>
            </a:ln>
          </p:spPr>
          <p:txBody>
            <a:bodyPr wrap="square" lIns="0" tIns="0" rIns="0" bIns="0" anchor="ctr" anchorCtr="0">
              <a:noAutofit/>
            </a:bodyPr>
            <a:p>
              <a:pPr indent="0" algn="ctr" fontAlgn="auto"/>
              <a:r>
                <a:rPr lang="zh-CN" altLang="en-US" sz="900" b="1">
                  <a:latin typeface="微软雅黑" panose="020B0503020204020204" charset="-122"/>
                  <a:ea typeface="微软雅黑" panose="020B0503020204020204" charset="-122"/>
                </a:rPr>
                <a:t>（</a:t>
              </a:r>
              <a:r>
                <a:rPr lang="en-US" altLang="zh-CN" sz="900" b="1">
                  <a:latin typeface="微软雅黑" panose="020B0503020204020204" charset="-122"/>
                  <a:ea typeface="微软雅黑" panose="020B0503020204020204" charset="-122"/>
                </a:rPr>
                <a:t>+</a:t>
              </a:r>
              <a:r>
                <a:rPr lang="zh-CN" altLang="en-US" sz="900" b="1">
                  <a:latin typeface="微软雅黑" panose="020B0503020204020204" charset="-122"/>
                  <a:ea typeface="微软雅黑" panose="020B0503020204020204" charset="-122"/>
                </a:rPr>
                <a:t>）</a:t>
              </a:r>
              <a:endParaRPr lang="zh-CN" altLang="en-US" sz="900" b="1">
                <a:latin typeface="微软雅黑" panose="020B0503020204020204" charset="-122"/>
                <a:ea typeface="微软雅黑" panose="020B0503020204020204" charset="-122"/>
              </a:endParaRPr>
            </a:p>
          </p:txBody>
        </p:sp>
        <p:sp>
          <p:nvSpPr>
            <p:cNvPr id="95" name="文本框 94"/>
            <p:cNvSpPr txBox="1"/>
            <p:nvPr/>
          </p:nvSpPr>
          <p:spPr>
            <a:xfrm>
              <a:off x="6025" y="10030"/>
              <a:ext cx="284" cy="227"/>
            </a:xfrm>
            <a:prstGeom prst="rect">
              <a:avLst/>
            </a:prstGeom>
            <a:solidFill>
              <a:schemeClr val="bg1"/>
            </a:solidFill>
            <a:ln w="9525">
              <a:noFill/>
            </a:ln>
          </p:spPr>
          <p:txBody>
            <a:bodyPr wrap="square" lIns="0" tIns="0" rIns="0" bIns="0" anchor="ctr" anchorCtr="0">
              <a:noAutofit/>
            </a:bodyPr>
            <a:p>
              <a:pPr indent="0" algn="ctr" fontAlgn="auto"/>
              <a:r>
                <a:rPr lang="en-US" altLang="zh-CN" sz="1000" b="1">
                  <a:latin typeface="微软雅黑" panose="020B0503020204020204" charset="-122"/>
                  <a:ea typeface="微软雅黑" panose="020B0503020204020204" charset="-122"/>
                </a:rPr>
                <a:t>[2]</a:t>
              </a:r>
              <a:endParaRPr lang="en-US" altLang="zh-CN" sz="1000" b="1">
                <a:latin typeface="微软雅黑" panose="020B0503020204020204" charset="-122"/>
                <a:ea typeface="微软雅黑" panose="020B0503020204020204" charset="-122"/>
              </a:endParaRPr>
            </a:p>
          </p:txBody>
        </p:sp>
        <p:sp>
          <p:nvSpPr>
            <p:cNvPr id="96" name="文本框 95"/>
            <p:cNvSpPr txBox="1"/>
            <p:nvPr/>
          </p:nvSpPr>
          <p:spPr>
            <a:xfrm>
              <a:off x="9113" y="9942"/>
              <a:ext cx="284" cy="227"/>
            </a:xfrm>
            <a:prstGeom prst="rect">
              <a:avLst/>
            </a:prstGeom>
            <a:solidFill>
              <a:schemeClr val="bg1"/>
            </a:solidFill>
            <a:ln w="9525">
              <a:noFill/>
            </a:ln>
          </p:spPr>
          <p:txBody>
            <a:bodyPr wrap="square" lIns="0" tIns="0" rIns="0" bIns="0" anchor="ctr" anchorCtr="0">
              <a:noAutofit/>
            </a:bodyPr>
            <a:p>
              <a:pPr indent="0" algn="ctr" fontAlgn="auto"/>
              <a:r>
                <a:rPr lang="en-US" altLang="zh-CN" sz="1000" b="1">
                  <a:latin typeface="微软雅黑" panose="020B0503020204020204" charset="-122"/>
                  <a:ea typeface="微软雅黑" panose="020B0503020204020204" charset="-122"/>
                </a:rPr>
                <a:t>[1]</a:t>
              </a:r>
              <a:endParaRPr lang="en-US" altLang="zh-CN" sz="1000" b="1">
                <a:latin typeface="微软雅黑" panose="020B0503020204020204" charset="-122"/>
                <a:ea typeface="微软雅黑" panose="020B0503020204020204" charset="-122"/>
              </a:endParaRPr>
            </a:p>
          </p:txBody>
        </p:sp>
        <p:sp>
          <p:nvSpPr>
            <p:cNvPr id="97" name="文本框 96"/>
            <p:cNvSpPr txBox="1"/>
            <p:nvPr/>
          </p:nvSpPr>
          <p:spPr>
            <a:xfrm>
              <a:off x="6017" y="8846"/>
              <a:ext cx="340" cy="227"/>
            </a:xfrm>
            <a:prstGeom prst="rect">
              <a:avLst/>
            </a:prstGeom>
            <a:solidFill>
              <a:schemeClr val="bg1"/>
            </a:solidFill>
            <a:ln w="9525">
              <a:noFill/>
            </a:ln>
          </p:spPr>
          <p:txBody>
            <a:bodyPr wrap="square" lIns="0" tIns="0" rIns="0" bIns="0" anchor="ctr" anchorCtr="0">
              <a:noAutofit/>
            </a:bodyPr>
            <a:p>
              <a:pPr indent="0" algn="ctr" fontAlgn="auto"/>
              <a:r>
                <a:rPr lang="en-US" altLang="zh-CN" sz="1000" b="1">
                  <a:latin typeface="微软雅黑" panose="020B0503020204020204" charset="-122"/>
                  <a:ea typeface="微软雅黑" panose="020B0503020204020204" charset="-122"/>
                </a:rPr>
                <a:t>P2</a:t>
              </a:r>
              <a:endParaRPr lang="en-US" altLang="zh-CN" sz="1000" b="1">
                <a:latin typeface="微软雅黑" panose="020B0503020204020204" charset="-122"/>
                <a:ea typeface="微软雅黑" panose="020B0503020204020204" charset="-122"/>
              </a:endParaRPr>
            </a:p>
          </p:txBody>
        </p:sp>
      </p:grpSp>
      <p:sp>
        <p:nvSpPr>
          <p:cNvPr id="22" name="object 13"/>
          <p:cNvSpPr txBox="1"/>
          <p:nvPr>
            <p:custDataLst>
              <p:tags r:id="rId6"/>
            </p:custDataLst>
          </p:nvPr>
        </p:nvSpPr>
        <p:spPr>
          <a:xfrm>
            <a:off x="568960" y="8181340"/>
            <a:ext cx="766445" cy="569595"/>
          </a:xfrm>
          <a:prstGeom prst="rect">
            <a:avLst/>
          </a:prstGeom>
        </p:spPr>
        <p:txBody>
          <a:bodyPr vert="horz" wrap="square" lIns="0" tIns="13335" rIns="0" bIns="0" rtlCol="0">
            <a:noAutofit/>
          </a:bodyPr>
          <a:p>
            <a:pPr marL="168910" marR="161290" algn="just">
              <a:lnSpc>
                <a:spcPct val="125000"/>
              </a:lnSpc>
              <a:spcBef>
                <a:spcPts val="105"/>
              </a:spcBef>
            </a:pPr>
            <a:r>
              <a:rPr lang="en-US" sz="900" dirty="0">
                <a:solidFill>
                  <a:srgbClr val="FFFFFF"/>
                </a:solidFill>
                <a:latin typeface="黑体" panose="02010609060101010101" charset="-122"/>
                <a:cs typeface="黑体" panose="02010609060101010101" charset="-122"/>
              </a:rPr>
              <a:t>English</a:t>
            </a:r>
            <a:endParaRPr lang="en-US" sz="900" dirty="0">
              <a:solidFill>
                <a:srgbClr val="FFFFFF"/>
              </a:solidFill>
              <a:latin typeface="黑体" panose="02010609060101010101" charset="-122"/>
              <a:cs typeface="黑体" panose="02010609060101010101" charset="-122"/>
            </a:endParaRPr>
          </a:p>
          <a:p>
            <a:pPr marL="168910" marR="161290" algn="just">
              <a:lnSpc>
                <a:spcPct val="125000"/>
              </a:lnSpc>
              <a:spcBef>
                <a:spcPts val="105"/>
              </a:spcBef>
            </a:pPr>
            <a:r>
              <a:rPr sz="900" dirty="0">
                <a:solidFill>
                  <a:srgbClr val="FFFFFF"/>
                </a:solidFill>
                <a:latin typeface="黑体" panose="02010609060101010101" charset="-122"/>
                <a:cs typeface="黑体" panose="02010609060101010101" charset="-122"/>
              </a:rPr>
              <a:t>version</a:t>
            </a:r>
            <a:endParaRPr sz="900" dirty="0">
              <a:solidFill>
                <a:srgbClr val="FFFFFF"/>
              </a:solidFill>
              <a:latin typeface="黑体" panose="02010609060101010101" charset="-122"/>
              <a:cs typeface="黑体" panose="02010609060101010101" charset="-122"/>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object 4"/>
          <p:cNvSpPr/>
          <p:nvPr/>
        </p:nvSpPr>
        <p:spPr>
          <a:xfrm>
            <a:off x="1292400" y="1627200"/>
            <a:ext cx="4826635" cy="7419340"/>
          </a:xfrm>
          <a:custGeom>
            <a:avLst/>
            <a:gdLst/>
            <a:ahLst/>
            <a:cxnLst/>
            <a:rect l="l" t="t" r="r" b="b"/>
            <a:pathLst>
              <a:path w="4826635" h="7419340">
                <a:moveTo>
                  <a:pt x="0" y="0"/>
                </a:moveTo>
                <a:lnTo>
                  <a:pt x="4826508" y="0"/>
                </a:lnTo>
                <a:lnTo>
                  <a:pt x="4826508" y="7418832"/>
                </a:lnTo>
                <a:lnTo>
                  <a:pt x="0" y="7418832"/>
                </a:lnTo>
                <a:lnTo>
                  <a:pt x="0" y="0"/>
                </a:lnTo>
                <a:close/>
              </a:path>
            </a:pathLst>
          </a:custGeom>
          <a:solidFill>
            <a:srgbClr val="FFFFFF"/>
          </a:solidFill>
        </p:spPr>
        <p:txBody>
          <a:bodyPr wrap="square" lIns="0" tIns="0" rIns="0" bIns="0" rtlCol="0"/>
          <a:p/>
        </p:txBody>
      </p:sp>
      <p:pic>
        <p:nvPicPr>
          <p:cNvPr id="14" name="图片 13" descr="图片4"/>
          <p:cNvPicPr>
            <a:picLocks noChangeAspect="1"/>
          </p:cNvPicPr>
          <p:nvPr/>
        </p:nvPicPr>
        <p:blipFill>
          <a:blip r:embed="rId1"/>
          <a:stretch>
            <a:fillRect/>
          </a:stretch>
        </p:blipFill>
        <p:spPr>
          <a:xfrm>
            <a:off x="4905375" y="1466215"/>
            <a:ext cx="1080000" cy="168108"/>
          </a:xfrm>
          <a:prstGeom prst="rect">
            <a:avLst/>
          </a:prstGeom>
        </p:spPr>
      </p:pic>
      <p:sp>
        <p:nvSpPr>
          <p:cNvPr id="18" name="object 5"/>
          <p:cNvSpPr/>
          <p:nvPr/>
        </p:nvSpPr>
        <p:spPr>
          <a:xfrm>
            <a:off x="6269481" y="8046720"/>
            <a:ext cx="475615" cy="1004569"/>
          </a:xfrm>
          <a:custGeom>
            <a:avLst/>
            <a:gdLst/>
            <a:ahLst/>
            <a:cxnLst/>
            <a:rect l="l" t="t" r="r" b="b"/>
            <a:pathLst>
              <a:path w="475615" h="1004570">
                <a:moveTo>
                  <a:pt x="0" y="0"/>
                </a:moveTo>
                <a:lnTo>
                  <a:pt x="475488" y="0"/>
                </a:lnTo>
                <a:lnTo>
                  <a:pt x="475488" y="1004315"/>
                </a:lnTo>
                <a:lnTo>
                  <a:pt x="0" y="1004315"/>
                </a:lnTo>
                <a:lnTo>
                  <a:pt x="0" y="0"/>
                </a:lnTo>
                <a:close/>
              </a:path>
            </a:pathLst>
          </a:custGeom>
          <a:solidFill>
            <a:srgbClr val="000000"/>
          </a:solidFill>
        </p:spPr>
        <p:txBody>
          <a:bodyPr wrap="square" lIns="0" tIns="0" rIns="0" bIns="0" rtlCol="0"/>
          <a:p/>
        </p:txBody>
      </p:sp>
      <p:sp>
        <p:nvSpPr>
          <p:cNvPr id="21" name="文本框 20"/>
          <p:cNvSpPr txBox="1"/>
          <p:nvPr/>
        </p:nvSpPr>
        <p:spPr>
          <a:xfrm>
            <a:off x="6278245" y="8763635"/>
            <a:ext cx="438785" cy="245110"/>
          </a:xfrm>
          <a:prstGeom prst="rect">
            <a:avLst/>
          </a:prstGeom>
          <a:noFill/>
        </p:spPr>
        <p:txBody>
          <a:bodyPr wrap="square" rtlCol="0">
            <a:spAutoFit/>
          </a:bodyPr>
          <a:p>
            <a:pPr algn="ctr"/>
            <a:r>
              <a:rPr lang="en-US" altLang="zh-CN" sz="1000">
                <a:solidFill>
                  <a:schemeClr val="bg1"/>
                </a:solidFill>
                <a:latin typeface="黑体" panose="02010609060101010101" charset="-122"/>
                <a:ea typeface="黑体" panose="02010609060101010101" charset="-122"/>
              </a:rPr>
              <a:t>136</a:t>
            </a:r>
            <a:endParaRPr lang="en-US" altLang="zh-CN" sz="1000">
              <a:solidFill>
                <a:schemeClr val="bg1"/>
              </a:solidFill>
              <a:latin typeface="黑体" panose="02010609060101010101" charset="-122"/>
              <a:ea typeface="黑体" panose="02010609060101010101" charset="-122"/>
            </a:endParaRPr>
          </a:p>
        </p:txBody>
      </p:sp>
      <p:sp>
        <p:nvSpPr>
          <p:cNvPr id="30" name="文本框 29"/>
          <p:cNvSpPr txBox="1"/>
          <p:nvPr/>
        </p:nvSpPr>
        <p:spPr>
          <a:xfrm>
            <a:off x="1287145" y="1759585"/>
            <a:ext cx="2370455" cy="6524625"/>
          </a:xfrm>
          <a:prstGeom prst="rect">
            <a:avLst/>
          </a:prstGeom>
          <a:noFill/>
        </p:spPr>
        <p:txBody>
          <a:bodyPr wrap="square" lIns="36195" tIns="0" rIns="36195" bIns="0" rtlCol="0">
            <a:spAutoFit/>
          </a:bodyPr>
          <a:p>
            <a:r>
              <a:rPr lang="zh-CN" altLang="en-US" sz="1200" b="1">
                <a:solidFill>
                  <a:schemeClr val="tx1"/>
                </a:solidFill>
                <a:latin typeface="微软雅黑" panose="020B0503020204020204" charset="-122"/>
                <a:ea typeface="微软雅黑" panose="020B0503020204020204" charset="-122"/>
                <a:cs typeface="微软雅黑" panose="020B0503020204020204" charset="-122"/>
                <a:sym typeface="+mn-ea"/>
              </a:rPr>
              <a:t>※</a:t>
            </a:r>
            <a:r>
              <a:rPr sz="1200" b="1">
                <a:latin typeface="微软雅黑" panose="020B0503020204020204" charset="-122"/>
                <a:ea typeface="微软雅黑" panose="020B0503020204020204" charset="-122"/>
                <a:cs typeface="微软雅黑" panose="020B0503020204020204" charset="-122"/>
                <a:sym typeface="+mn-ea"/>
              </a:rPr>
              <a:t>Throttle assembly and air intake hose</a:t>
            </a:r>
            <a:endParaRPr lang="zh-CN" altLang="en-US" sz="1200" b="1">
              <a:solidFill>
                <a:schemeClr val="tx1"/>
              </a:solidFill>
              <a:latin typeface="微软雅黑" panose="020B0503020204020204" charset="-122"/>
              <a:ea typeface="微软雅黑" panose="020B0503020204020204" charset="-122"/>
              <a:cs typeface="微软雅黑" panose="020B0503020204020204" charset="-122"/>
              <a:sym typeface="+mn-ea"/>
            </a:endParaRPr>
          </a:p>
          <a:p>
            <a:endParaRPr lang="zh-CN" altLang="en-US" sz="1000">
              <a:solidFill>
                <a:schemeClr val="tx1"/>
              </a:solidFill>
              <a:latin typeface="微软雅黑" panose="020B0503020204020204" charset="-122"/>
              <a:ea typeface="微软雅黑" panose="020B0503020204020204" charset="-122"/>
              <a:cs typeface="微软雅黑" panose="020B0503020204020204" charset="-122"/>
              <a:sym typeface="+mn-ea"/>
            </a:endParaRPr>
          </a:p>
          <a:p>
            <a:r>
              <a:rPr sz="1000">
                <a:solidFill>
                  <a:schemeClr val="tx1"/>
                </a:solidFill>
                <a:latin typeface="微软雅黑" panose="020B0503020204020204" charset="-122"/>
                <a:ea typeface="微软雅黑" panose="020B0503020204020204" charset="-122"/>
                <a:cs typeface="微软雅黑" panose="020B0503020204020204" charset="-122"/>
                <a:sym typeface="+mn-ea"/>
              </a:rPr>
              <a:t>①. Throttle</a:t>
            </a:r>
            <a:endParaRPr sz="1000">
              <a:solidFill>
                <a:schemeClr val="tx1"/>
              </a:solidFill>
              <a:latin typeface="微软雅黑" panose="020B0503020204020204" charset="-122"/>
              <a:ea typeface="微软雅黑" panose="020B0503020204020204" charset="-122"/>
              <a:cs typeface="微软雅黑" panose="020B0503020204020204" charset="-122"/>
              <a:sym typeface="+mn-ea"/>
            </a:endParaRPr>
          </a:p>
          <a:p>
            <a:endParaRPr sz="1000">
              <a:solidFill>
                <a:schemeClr val="tx1"/>
              </a:solidFill>
              <a:latin typeface="微软雅黑" panose="020B0503020204020204" charset="-122"/>
              <a:ea typeface="微软雅黑" panose="020B0503020204020204" charset="-122"/>
              <a:cs typeface="微软雅黑" panose="020B0503020204020204" charset="-122"/>
              <a:sym typeface="+mn-ea"/>
            </a:endParaRPr>
          </a:p>
          <a:p>
            <a:r>
              <a:rPr sz="1000">
                <a:solidFill>
                  <a:schemeClr val="tx1"/>
                </a:solidFill>
                <a:latin typeface="微软雅黑" panose="020B0503020204020204" charset="-122"/>
                <a:ea typeface="微软雅黑" panose="020B0503020204020204" charset="-122"/>
                <a:cs typeface="微软雅黑" panose="020B0503020204020204" charset="-122"/>
                <a:sym typeface="+mn-ea"/>
              </a:rPr>
              <a:t>Removal/Installation</a:t>
            </a:r>
            <a:endParaRPr sz="1000">
              <a:solidFill>
                <a:schemeClr val="tx1"/>
              </a:solidFill>
              <a:latin typeface="微软雅黑" panose="020B0503020204020204" charset="-122"/>
              <a:ea typeface="微软雅黑" panose="020B0503020204020204" charset="-122"/>
              <a:cs typeface="微软雅黑" panose="020B0503020204020204" charset="-122"/>
              <a:sym typeface="+mn-ea"/>
            </a:endParaRPr>
          </a:p>
          <a:p>
            <a:r>
              <a:rPr sz="1000">
                <a:solidFill>
                  <a:schemeClr val="tx1"/>
                </a:solidFill>
                <a:latin typeface="微软雅黑" panose="020B0503020204020204" charset="-122"/>
                <a:ea typeface="微软雅黑" panose="020B0503020204020204" charset="-122"/>
                <a:cs typeface="微软雅黑" panose="020B0503020204020204" charset="-122"/>
                <a:sym typeface="+mn-ea"/>
              </a:rPr>
              <a:t>Remove the following parts.</a:t>
            </a:r>
            <a:endParaRPr sz="1000">
              <a:solidFill>
                <a:schemeClr val="tx1"/>
              </a:solidFill>
              <a:latin typeface="微软雅黑" panose="020B0503020204020204" charset="-122"/>
              <a:ea typeface="微软雅黑" panose="020B0503020204020204" charset="-122"/>
              <a:cs typeface="微软雅黑" panose="020B0503020204020204" charset="-122"/>
              <a:sym typeface="+mn-ea"/>
            </a:endParaRPr>
          </a:p>
          <a:p>
            <a:r>
              <a:rPr sz="1000">
                <a:solidFill>
                  <a:schemeClr val="tx1"/>
                </a:solidFill>
                <a:latin typeface="微软雅黑" panose="020B0503020204020204" charset="-122"/>
                <a:ea typeface="微软雅黑" panose="020B0503020204020204" charset="-122"/>
                <a:cs typeface="微软雅黑" panose="020B0503020204020204" charset="-122"/>
                <a:sym typeface="+mn-ea"/>
              </a:rPr>
              <a:t>- Remove the fuel line quick coupling [1];</a:t>
            </a:r>
            <a:endParaRPr sz="1000">
              <a:solidFill>
                <a:schemeClr val="tx1"/>
              </a:solidFill>
              <a:latin typeface="微软雅黑" panose="020B0503020204020204" charset="-122"/>
              <a:ea typeface="微软雅黑" panose="020B0503020204020204" charset="-122"/>
              <a:cs typeface="微软雅黑" panose="020B0503020204020204" charset="-122"/>
              <a:sym typeface="+mn-ea"/>
            </a:endParaRPr>
          </a:p>
          <a:p>
            <a:r>
              <a:rPr sz="1000">
                <a:solidFill>
                  <a:schemeClr val="tx1"/>
                </a:solidFill>
                <a:latin typeface="微软雅黑" panose="020B0503020204020204" charset="-122"/>
                <a:ea typeface="微软雅黑" panose="020B0503020204020204" charset="-122"/>
                <a:cs typeface="微软雅黑" panose="020B0503020204020204" charset="-122"/>
                <a:sym typeface="+mn-ea"/>
              </a:rPr>
              <a:t>- Remove the fuel rail cap mounting screw [2] and the fuel rail mount injector;</a:t>
            </a:r>
            <a:endParaRPr sz="1000">
              <a:solidFill>
                <a:schemeClr val="tx1"/>
              </a:solidFill>
              <a:latin typeface="微软雅黑" panose="020B0503020204020204" charset="-122"/>
              <a:ea typeface="微软雅黑" panose="020B0503020204020204" charset="-122"/>
              <a:cs typeface="微软雅黑" panose="020B0503020204020204" charset="-122"/>
              <a:sym typeface="+mn-ea"/>
            </a:endParaRPr>
          </a:p>
          <a:p>
            <a:r>
              <a:rPr sz="1000">
                <a:solidFill>
                  <a:schemeClr val="tx1"/>
                </a:solidFill>
                <a:latin typeface="微软雅黑" panose="020B0503020204020204" charset="-122"/>
                <a:ea typeface="微软雅黑" panose="020B0503020204020204" charset="-122"/>
                <a:cs typeface="微软雅黑" panose="020B0503020204020204" charset="-122"/>
                <a:sym typeface="+mn-ea"/>
              </a:rPr>
              <a:t>- Disconnect the triple sensor plug 5p [3];</a:t>
            </a:r>
            <a:endParaRPr sz="1000">
              <a:solidFill>
                <a:schemeClr val="tx1"/>
              </a:solidFill>
              <a:latin typeface="微软雅黑" panose="020B0503020204020204" charset="-122"/>
              <a:ea typeface="微软雅黑" panose="020B0503020204020204" charset="-122"/>
              <a:cs typeface="微软雅黑" panose="020B0503020204020204" charset="-122"/>
              <a:sym typeface="+mn-ea"/>
            </a:endParaRPr>
          </a:p>
          <a:p>
            <a:r>
              <a:rPr sz="1000">
                <a:solidFill>
                  <a:schemeClr val="tx1"/>
                </a:solidFill>
                <a:latin typeface="微软雅黑" panose="020B0503020204020204" charset="-122"/>
                <a:ea typeface="微软雅黑" panose="020B0503020204020204" charset="-122"/>
                <a:cs typeface="微软雅黑" panose="020B0503020204020204" charset="-122"/>
                <a:sym typeface="+mn-ea"/>
              </a:rPr>
              <a:t>- Disconnect the stepper motor motor plug 4p[4];</a:t>
            </a:r>
            <a:endParaRPr sz="1000">
              <a:solidFill>
                <a:schemeClr val="tx1"/>
              </a:solidFill>
              <a:latin typeface="微软雅黑" panose="020B0503020204020204" charset="-122"/>
              <a:ea typeface="微软雅黑" panose="020B0503020204020204" charset="-122"/>
              <a:cs typeface="微软雅黑" panose="020B0503020204020204" charset="-122"/>
              <a:sym typeface="+mn-ea"/>
            </a:endParaRPr>
          </a:p>
          <a:p>
            <a:r>
              <a:rPr sz="1000">
                <a:solidFill>
                  <a:schemeClr val="tx1"/>
                </a:solidFill>
                <a:latin typeface="微软雅黑" panose="020B0503020204020204" charset="-122"/>
                <a:ea typeface="微软雅黑" panose="020B0503020204020204" charset="-122"/>
                <a:cs typeface="微软雅黑" panose="020B0503020204020204" charset="-122"/>
                <a:sym typeface="+mn-ea"/>
              </a:rPr>
              <a:t>- Loosen the throttle cable adjustment nut [5];</a:t>
            </a:r>
            <a:endParaRPr sz="1000">
              <a:solidFill>
                <a:schemeClr val="tx1"/>
              </a:solidFill>
              <a:latin typeface="微软雅黑" panose="020B0503020204020204" charset="-122"/>
              <a:ea typeface="微软雅黑" panose="020B0503020204020204" charset="-122"/>
              <a:cs typeface="微软雅黑" panose="020B0503020204020204" charset="-122"/>
              <a:sym typeface="+mn-ea"/>
            </a:endParaRPr>
          </a:p>
          <a:p>
            <a:r>
              <a:rPr sz="1000">
                <a:solidFill>
                  <a:schemeClr val="tx1"/>
                </a:solidFill>
                <a:latin typeface="微软雅黑" panose="020B0503020204020204" charset="-122"/>
                <a:ea typeface="微软雅黑" panose="020B0503020204020204" charset="-122"/>
                <a:cs typeface="微软雅黑" panose="020B0503020204020204" charset="-122"/>
                <a:sym typeface="+mn-ea"/>
              </a:rPr>
              <a:t>- Remove the throttle cable from the turntable [6];</a:t>
            </a:r>
            <a:endParaRPr sz="1000">
              <a:solidFill>
                <a:schemeClr val="tx1"/>
              </a:solidFill>
              <a:latin typeface="微软雅黑" panose="020B0503020204020204" charset="-122"/>
              <a:ea typeface="微软雅黑" panose="020B0503020204020204" charset="-122"/>
              <a:cs typeface="微软雅黑" panose="020B0503020204020204" charset="-122"/>
              <a:sym typeface="+mn-ea"/>
            </a:endParaRPr>
          </a:p>
          <a:p>
            <a:r>
              <a:rPr sz="1000">
                <a:solidFill>
                  <a:schemeClr val="tx1"/>
                </a:solidFill>
                <a:latin typeface="微软雅黑" panose="020B0503020204020204" charset="-122"/>
                <a:ea typeface="微软雅黑" panose="020B0503020204020204" charset="-122"/>
                <a:cs typeface="微软雅黑" panose="020B0503020204020204" charset="-122"/>
                <a:sym typeface="+mn-ea"/>
              </a:rPr>
              <a:t>- Remove the intake pipe clamp fastening screws at both ends [7];</a:t>
            </a:r>
            <a:endParaRPr sz="1000">
              <a:solidFill>
                <a:schemeClr val="tx1"/>
              </a:solidFill>
              <a:latin typeface="微软雅黑" panose="020B0503020204020204" charset="-122"/>
              <a:ea typeface="微软雅黑" panose="020B0503020204020204" charset="-122"/>
              <a:cs typeface="微软雅黑" panose="020B0503020204020204" charset="-122"/>
              <a:sym typeface="+mn-ea"/>
            </a:endParaRPr>
          </a:p>
          <a:p>
            <a:r>
              <a:rPr sz="1000">
                <a:solidFill>
                  <a:schemeClr val="tx1"/>
                </a:solidFill>
                <a:latin typeface="微软雅黑" panose="020B0503020204020204" charset="-122"/>
                <a:ea typeface="微软雅黑" panose="020B0503020204020204" charset="-122"/>
                <a:cs typeface="微软雅黑" panose="020B0503020204020204" charset="-122"/>
                <a:sym typeface="+mn-ea"/>
              </a:rPr>
              <a:t>- Remove the throttle valve body [9] and intake pipe [10].</a:t>
            </a:r>
            <a:endParaRPr sz="1000">
              <a:solidFill>
                <a:schemeClr val="tx1"/>
              </a:solidFill>
              <a:latin typeface="微软雅黑" panose="020B0503020204020204" charset="-122"/>
              <a:ea typeface="微软雅黑" panose="020B0503020204020204" charset="-122"/>
              <a:cs typeface="微软雅黑" panose="020B0503020204020204" charset="-122"/>
              <a:sym typeface="+mn-ea"/>
            </a:endParaRPr>
          </a:p>
          <a:p>
            <a:endParaRPr sz="1000">
              <a:solidFill>
                <a:schemeClr val="tx1"/>
              </a:solidFill>
              <a:latin typeface="微软雅黑" panose="020B0503020204020204" charset="-122"/>
              <a:ea typeface="微软雅黑" panose="020B0503020204020204" charset="-122"/>
              <a:cs typeface="微软雅黑" panose="020B0503020204020204" charset="-122"/>
              <a:sym typeface="+mn-ea"/>
            </a:endParaRPr>
          </a:p>
          <a:p>
            <a:r>
              <a:rPr sz="1000">
                <a:solidFill>
                  <a:schemeClr val="tx1"/>
                </a:solidFill>
                <a:latin typeface="微软雅黑" panose="020B0503020204020204" charset="-122"/>
                <a:ea typeface="微软雅黑" panose="020B0503020204020204" charset="-122"/>
                <a:cs typeface="微软雅黑" panose="020B0503020204020204" charset="-122"/>
                <a:sym typeface="+mn-ea"/>
              </a:rPr>
              <a:t>The installation order is the reverse of the disassembly order.</a:t>
            </a:r>
            <a:endParaRPr sz="1000">
              <a:solidFill>
                <a:schemeClr val="tx1"/>
              </a:solidFill>
              <a:latin typeface="微软雅黑" panose="020B0503020204020204" charset="-122"/>
              <a:ea typeface="微软雅黑" panose="020B0503020204020204" charset="-122"/>
              <a:cs typeface="微软雅黑" panose="020B0503020204020204" charset="-122"/>
              <a:sym typeface="+mn-ea"/>
            </a:endParaRPr>
          </a:p>
          <a:p>
            <a:endParaRPr sz="1000">
              <a:solidFill>
                <a:schemeClr val="tx1"/>
              </a:solidFill>
              <a:latin typeface="微软雅黑" panose="020B0503020204020204" charset="-122"/>
              <a:ea typeface="微软雅黑" panose="020B0503020204020204" charset="-122"/>
              <a:cs typeface="微软雅黑" panose="020B0503020204020204" charset="-122"/>
              <a:sym typeface="+mn-ea"/>
            </a:endParaRPr>
          </a:p>
          <a:p>
            <a:r>
              <a:rPr sz="1000">
                <a:solidFill>
                  <a:schemeClr val="tx1"/>
                </a:solidFill>
                <a:latin typeface="微软雅黑" panose="020B0503020204020204" charset="-122"/>
                <a:ea typeface="微软雅黑" panose="020B0503020204020204" charset="-122"/>
                <a:cs typeface="微软雅黑" panose="020B0503020204020204" charset="-122"/>
                <a:sym typeface="+mn-ea"/>
              </a:rPr>
              <a:t>Caution.</a:t>
            </a:r>
            <a:endParaRPr sz="1000">
              <a:solidFill>
                <a:schemeClr val="tx1"/>
              </a:solidFill>
              <a:latin typeface="微软雅黑" panose="020B0503020204020204" charset="-122"/>
              <a:ea typeface="微软雅黑" panose="020B0503020204020204" charset="-122"/>
              <a:cs typeface="微软雅黑" panose="020B0503020204020204" charset="-122"/>
              <a:sym typeface="+mn-ea"/>
            </a:endParaRPr>
          </a:p>
          <a:p>
            <a:r>
              <a:rPr sz="1000">
                <a:solidFill>
                  <a:schemeClr val="tx1"/>
                </a:solidFill>
                <a:latin typeface="微软雅黑" panose="020B0503020204020204" charset="-122"/>
                <a:ea typeface="微软雅黑" panose="020B0503020204020204" charset="-122"/>
                <a:cs typeface="微软雅黑" panose="020B0503020204020204" charset="-122"/>
                <a:sym typeface="+mn-ea"/>
              </a:rPr>
              <a:t>    -Installation of intake pipe clamps should be in the limit point [11], intake pipe and engine connection aligned with the limit tab [8] within.</a:t>
            </a:r>
            <a:endParaRPr sz="1000">
              <a:solidFill>
                <a:schemeClr val="tx1"/>
              </a:solidFill>
              <a:latin typeface="微软雅黑" panose="020B0503020204020204" charset="-122"/>
              <a:ea typeface="微软雅黑" panose="020B0503020204020204" charset="-122"/>
              <a:cs typeface="微软雅黑" panose="020B0503020204020204" charset="-122"/>
              <a:sym typeface="+mn-ea"/>
            </a:endParaRPr>
          </a:p>
          <a:p>
            <a:endParaRPr sz="1000">
              <a:solidFill>
                <a:schemeClr val="tx1"/>
              </a:solidFill>
              <a:latin typeface="微软雅黑" panose="020B0503020204020204" charset="-122"/>
              <a:ea typeface="微软雅黑" panose="020B0503020204020204" charset="-122"/>
              <a:cs typeface="微软雅黑" panose="020B0503020204020204" charset="-122"/>
              <a:sym typeface="+mn-ea"/>
            </a:endParaRPr>
          </a:p>
          <a:p>
            <a:r>
              <a:rPr sz="1000">
                <a:solidFill>
                  <a:schemeClr val="tx1"/>
                </a:solidFill>
                <a:latin typeface="微软雅黑" panose="020B0503020204020204" charset="-122"/>
                <a:ea typeface="微软雅黑" panose="020B0503020204020204" charset="-122"/>
                <a:cs typeface="微软雅黑" panose="020B0503020204020204" charset="-122"/>
                <a:sym typeface="+mn-ea"/>
              </a:rPr>
              <a:t>Torque.</a:t>
            </a:r>
            <a:endParaRPr sz="1000">
              <a:solidFill>
                <a:schemeClr val="tx1"/>
              </a:solidFill>
              <a:latin typeface="微软雅黑" panose="020B0503020204020204" charset="-122"/>
              <a:ea typeface="微软雅黑" panose="020B0503020204020204" charset="-122"/>
              <a:cs typeface="微软雅黑" panose="020B0503020204020204" charset="-122"/>
              <a:sym typeface="+mn-ea"/>
            </a:endParaRPr>
          </a:p>
          <a:p>
            <a:r>
              <a:rPr sz="1000">
                <a:solidFill>
                  <a:schemeClr val="tx1"/>
                </a:solidFill>
                <a:latin typeface="微软雅黑" panose="020B0503020204020204" charset="-122"/>
                <a:ea typeface="微软雅黑" panose="020B0503020204020204" charset="-122"/>
                <a:cs typeface="微软雅黑" panose="020B0503020204020204" charset="-122"/>
                <a:sym typeface="+mn-ea"/>
              </a:rPr>
              <a:t>M6x20</a:t>
            </a:r>
            <a:endParaRPr sz="1000">
              <a:solidFill>
                <a:schemeClr val="tx1"/>
              </a:solidFill>
              <a:latin typeface="微软雅黑" panose="020B0503020204020204" charset="-122"/>
              <a:ea typeface="微软雅黑" panose="020B0503020204020204" charset="-122"/>
              <a:cs typeface="微软雅黑" panose="020B0503020204020204" charset="-122"/>
              <a:sym typeface="+mn-ea"/>
            </a:endParaRPr>
          </a:p>
          <a:p>
            <a:r>
              <a:rPr sz="1000">
                <a:solidFill>
                  <a:schemeClr val="tx1"/>
                </a:solidFill>
                <a:latin typeface="微软雅黑" panose="020B0503020204020204" charset="-122"/>
                <a:ea typeface="微软雅黑" panose="020B0503020204020204" charset="-122"/>
                <a:cs typeface="微软雅黑" panose="020B0503020204020204" charset="-122"/>
                <a:sym typeface="+mn-ea"/>
              </a:rPr>
              <a:t>Injector cap and throttle connecting bolt</a:t>
            </a:r>
            <a:endParaRPr sz="1000">
              <a:solidFill>
                <a:schemeClr val="tx1"/>
              </a:solidFill>
              <a:latin typeface="微软雅黑" panose="020B0503020204020204" charset="-122"/>
              <a:ea typeface="微软雅黑" panose="020B0503020204020204" charset="-122"/>
              <a:cs typeface="微软雅黑" panose="020B0503020204020204" charset="-122"/>
              <a:sym typeface="+mn-ea"/>
            </a:endParaRPr>
          </a:p>
          <a:p>
            <a:r>
              <a:rPr sz="1000">
                <a:solidFill>
                  <a:schemeClr val="tx1"/>
                </a:solidFill>
                <a:latin typeface="微软雅黑" panose="020B0503020204020204" charset="-122"/>
                <a:ea typeface="微软雅黑" panose="020B0503020204020204" charset="-122"/>
                <a:cs typeface="微软雅黑" panose="020B0503020204020204" charset="-122"/>
                <a:sym typeface="+mn-ea"/>
              </a:rPr>
              <a:t>8.0 N.m (0.8 kgf.ft, 6 lbf.ft)</a:t>
            </a:r>
            <a:endParaRPr sz="1000">
              <a:solidFill>
                <a:schemeClr val="tx1"/>
              </a:solidFill>
              <a:latin typeface="微软雅黑" panose="020B0503020204020204" charset="-122"/>
              <a:ea typeface="微软雅黑" panose="020B0503020204020204" charset="-122"/>
              <a:cs typeface="微软雅黑" panose="020B0503020204020204" charset="-122"/>
              <a:sym typeface="+mn-ea"/>
            </a:endParaRPr>
          </a:p>
          <a:p>
            <a:endParaRPr sz="1000">
              <a:solidFill>
                <a:schemeClr val="tx1"/>
              </a:solidFill>
              <a:latin typeface="微软雅黑" panose="020B0503020204020204" charset="-122"/>
              <a:ea typeface="微软雅黑" panose="020B0503020204020204" charset="-122"/>
              <a:cs typeface="微软雅黑" panose="020B0503020204020204" charset="-122"/>
              <a:sym typeface="+mn-ea"/>
            </a:endParaRPr>
          </a:p>
          <a:p>
            <a:r>
              <a:rPr sz="1000">
                <a:solidFill>
                  <a:schemeClr val="tx1"/>
                </a:solidFill>
                <a:latin typeface="微软雅黑" panose="020B0503020204020204" charset="-122"/>
                <a:ea typeface="微软雅黑" panose="020B0503020204020204" charset="-122"/>
                <a:cs typeface="微软雅黑" panose="020B0503020204020204" charset="-122"/>
                <a:sym typeface="+mn-ea"/>
              </a:rPr>
              <a:t>Note. Throttle inlet pipe mounting clamps can be screwed to the limit.</a:t>
            </a:r>
            <a:endParaRPr sz="1000">
              <a:solidFill>
                <a:schemeClr val="tx1"/>
              </a:solidFill>
              <a:latin typeface="微软雅黑" panose="020B0503020204020204" charset="-122"/>
              <a:ea typeface="微软雅黑" panose="020B0503020204020204" charset="-122"/>
              <a:cs typeface="微软雅黑" panose="020B0503020204020204" charset="-122"/>
              <a:sym typeface="+mn-ea"/>
            </a:endParaRPr>
          </a:p>
        </p:txBody>
      </p:sp>
      <p:grpSp>
        <p:nvGrpSpPr>
          <p:cNvPr id="22" name="组合 21"/>
          <p:cNvGrpSpPr/>
          <p:nvPr/>
        </p:nvGrpSpPr>
        <p:grpSpPr>
          <a:xfrm>
            <a:off x="3835400" y="1743710"/>
            <a:ext cx="2159000" cy="1619250"/>
            <a:chOff x="2401" y="2746"/>
            <a:chExt cx="3400" cy="2550"/>
          </a:xfrm>
        </p:grpSpPr>
        <p:pic>
          <p:nvPicPr>
            <p:cNvPr id="23" name="图片 22" descr="节气门燃油管喷油嘴"/>
            <p:cNvPicPr>
              <a:picLocks noChangeAspect="1"/>
            </p:cNvPicPr>
            <p:nvPr/>
          </p:nvPicPr>
          <p:blipFill>
            <a:blip r:embed="rId2"/>
            <a:srcRect l="29260" t="9946" r="22050" b="16406"/>
            <a:stretch>
              <a:fillRect/>
            </a:stretch>
          </p:blipFill>
          <p:spPr>
            <a:xfrm>
              <a:off x="2401" y="2746"/>
              <a:ext cx="3400" cy="2551"/>
            </a:xfrm>
            <a:prstGeom prst="rect">
              <a:avLst/>
            </a:prstGeom>
            <a:ln>
              <a:solidFill>
                <a:schemeClr val="tx1"/>
              </a:solidFill>
            </a:ln>
          </p:spPr>
        </p:pic>
        <p:cxnSp>
          <p:nvCxnSpPr>
            <p:cNvPr id="32" name="直接连接符 31"/>
            <p:cNvCxnSpPr/>
            <p:nvPr/>
          </p:nvCxnSpPr>
          <p:spPr>
            <a:xfrm flipV="1">
              <a:off x="3810" y="2909"/>
              <a:ext cx="0" cy="557"/>
            </a:xfrm>
            <a:prstGeom prst="line">
              <a:avLst/>
            </a:prstGeom>
            <a:ln w="12700">
              <a:solidFill>
                <a:srgbClr val="FF0000"/>
              </a:solidFill>
              <a:prstDash val="solid"/>
              <a:headEnd type="triangle" w="sm" len="med"/>
            </a:ln>
          </p:spPr>
          <p:style>
            <a:lnRef idx="1">
              <a:schemeClr val="accent1"/>
            </a:lnRef>
            <a:fillRef idx="0">
              <a:schemeClr val="accent1"/>
            </a:fillRef>
            <a:effectRef idx="0">
              <a:schemeClr val="accent1"/>
            </a:effectRef>
            <a:fontRef idx="minor">
              <a:schemeClr val="tx1"/>
            </a:fontRef>
          </p:style>
        </p:cxnSp>
        <p:cxnSp>
          <p:nvCxnSpPr>
            <p:cNvPr id="33" name="直接连接符 32"/>
            <p:cNvCxnSpPr/>
            <p:nvPr/>
          </p:nvCxnSpPr>
          <p:spPr>
            <a:xfrm flipV="1">
              <a:off x="4677" y="2866"/>
              <a:ext cx="0" cy="707"/>
            </a:xfrm>
            <a:prstGeom prst="line">
              <a:avLst/>
            </a:prstGeom>
            <a:ln w="12700">
              <a:solidFill>
                <a:srgbClr val="FF0000"/>
              </a:solidFill>
              <a:prstDash val="solid"/>
              <a:headEnd type="triangle" w="sm" len="med"/>
            </a:ln>
          </p:spPr>
          <p:style>
            <a:lnRef idx="1">
              <a:schemeClr val="accent1"/>
            </a:lnRef>
            <a:fillRef idx="0">
              <a:schemeClr val="accent1"/>
            </a:fillRef>
            <a:effectRef idx="0">
              <a:schemeClr val="accent1"/>
            </a:effectRef>
            <a:fontRef idx="minor">
              <a:schemeClr val="tx1"/>
            </a:fontRef>
          </p:style>
        </p:cxnSp>
        <p:cxnSp>
          <p:nvCxnSpPr>
            <p:cNvPr id="36" name="直接连接符 35"/>
            <p:cNvCxnSpPr/>
            <p:nvPr/>
          </p:nvCxnSpPr>
          <p:spPr>
            <a:xfrm>
              <a:off x="2551" y="4573"/>
              <a:ext cx="793" cy="0"/>
            </a:xfrm>
            <a:prstGeom prst="line">
              <a:avLst/>
            </a:prstGeom>
            <a:ln w="12700">
              <a:solidFill>
                <a:srgbClr val="FF0000"/>
              </a:solidFill>
              <a:prstDash val="solid"/>
              <a:headEnd type="none" w="sm" len="med"/>
              <a:tailEnd type="triangle" w="sm" len="med"/>
            </a:ln>
          </p:spPr>
          <p:style>
            <a:lnRef idx="1">
              <a:schemeClr val="accent1"/>
            </a:lnRef>
            <a:fillRef idx="0">
              <a:schemeClr val="accent1"/>
            </a:fillRef>
            <a:effectRef idx="0">
              <a:schemeClr val="accent1"/>
            </a:effectRef>
            <a:fontRef idx="minor">
              <a:schemeClr val="tx1"/>
            </a:fontRef>
          </p:style>
        </p:cxnSp>
        <p:cxnSp>
          <p:nvCxnSpPr>
            <p:cNvPr id="37" name="直接连接符 36"/>
            <p:cNvCxnSpPr/>
            <p:nvPr/>
          </p:nvCxnSpPr>
          <p:spPr>
            <a:xfrm>
              <a:off x="2533" y="4916"/>
              <a:ext cx="761" cy="0"/>
            </a:xfrm>
            <a:prstGeom prst="line">
              <a:avLst/>
            </a:prstGeom>
            <a:ln w="12700">
              <a:solidFill>
                <a:srgbClr val="FF0000"/>
              </a:solidFill>
              <a:prstDash val="solid"/>
              <a:headEnd type="none" w="sm" len="med"/>
              <a:tailEnd type="triangle" w="sm" len="med"/>
            </a:ln>
          </p:spPr>
          <p:style>
            <a:lnRef idx="1">
              <a:schemeClr val="accent1"/>
            </a:lnRef>
            <a:fillRef idx="0">
              <a:schemeClr val="accent1"/>
            </a:fillRef>
            <a:effectRef idx="0">
              <a:schemeClr val="accent1"/>
            </a:effectRef>
            <a:fontRef idx="minor">
              <a:schemeClr val="tx1"/>
            </a:fontRef>
          </p:style>
        </p:cxnSp>
        <p:sp>
          <p:nvSpPr>
            <p:cNvPr id="5" name="文本框 4"/>
            <p:cNvSpPr txBox="1"/>
            <p:nvPr/>
          </p:nvSpPr>
          <p:spPr>
            <a:xfrm>
              <a:off x="4506" y="2780"/>
              <a:ext cx="340" cy="227"/>
            </a:xfrm>
            <a:prstGeom prst="rect">
              <a:avLst/>
            </a:prstGeom>
            <a:solidFill>
              <a:schemeClr val="bg1"/>
            </a:solidFill>
            <a:ln w="9525">
              <a:noFill/>
            </a:ln>
          </p:spPr>
          <p:txBody>
            <a:bodyPr wrap="square" lIns="0" tIns="0" rIns="0" bIns="0" anchor="ctr" anchorCtr="0">
              <a:noAutofit/>
            </a:bodyPr>
            <a:p>
              <a:pPr indent="0" algn="ctr" fontAlgn="auto"/>
              <a:r>
                <a:rPr lang="en-US" altLang="zh-CN" sz="1000" b="1">
                  <a:latin typeface="微软雅黑" panose="020B0503020204020204" charset="-122"/>
                  <a:ea typeface="微软雅黑" panose="020B0503020204020204" charset="-122"/>
                </a:rPr>
                <a:t>[2]</a:t>
              </a:r>
              <a:endParaRPr lang="en-US" altLang="zh-CN" sz="1000" b="1">
                <a:latin typeface="微软雅黑" panose="020B0503020204020204" charset="-122"/>
                <a:ea typeface="微软雅黑" panose="020B0503020204020204" charset="-122"/>
              </a:endParaRPr>
            </a:p>
          </p:txBody>
        </p:sp>
        <p:sp>
          <p:nvSpPr>
            <p:cNvPr id="6" name="文本框 5"/>
            <p:cNvSpPr txBox="1"/>
            <p:nvPr/>
          </p:nvSpPr>
          <p:spPr>
            <a:xfrm>
              <a:off x="3640" y="2780"/>
              <a:ext cx="340" cy="227"/>
            </a:xfrm>
            <a:prstGeom prst="rect">
              <a:avLst/>
            </a:prstGeom>
            <a:solidFill>
              <a:schemeClr val="bg1"/>
            </a:solidFill>
            <a:ln w="9525">
              <a:noFill/>
            </a:ln>
          </p:spPr>
          <p:txBody>
            <a:bodyPr wrap="square" lIns="0" tIns="0" rIns="0" bIns="0" anchor="ctr" anchorCtr="0">
              <a:noAutofit/>
            </a:bodyPr>
            <a:p>
              <a:pPr indent="0" algn="ctr" fontAlgn="auto"/>
              <a:r>
                <a:rPr lang="en-US" altLang="zh-CN" sz="1000" b="1">
                  <a:latin typeface="微软雅黑" panose="020B0503020204020204" charset="-122"/>
                  <a:ea typeface="微软雅黑" panose="020B0503020204020204" charset="-122"/>
                </a:rPr>
                <a:t>[1]</a:t>
              </a:r>
              <a:endParaRPr lang="en-US" altLang="zh-CN" sz="1000" b="1">
                <a:latin typeface="微软雅黑" panose="020B0503020204020204" charset="-122"/>
                <a:ea typeface="微软雅黑" panose="020B0503020204020204" charset="-122"/>
              </a:endParaRPr>
            </a:p>
          </p:txBody>
        </p:sp>
        <p:sp>
          <p:nvSpPr>
            <p:cNvPr id="7" name="文本框 6"/>
            <p:cNvSpPr txBox="1"/>
            <p:nvPr/>
          </p:nvSpPr>
          <p:spPr>
            <a:xfrm>
              <a:off x="2426" y="4458"/>
              <a:ext cx="340" cy="227"/>
            </a:xfrm>
            <a:prstGeom prst="rect">
              <a:avLst/>
            </a:prstGeom>
            <a:solidFill>
              <a:schemeClr val="bg1"/>
            </a:solidFill>
            <a:ln w="9525">
              <a:noFill/>
            </a:ln>
          </p:spPr>
          <p:txBody>
            <a:bodyPr wrap="square" lIns="0" tIns="0" rIns="0" bIns="0" anchor="ctr" anchorCtr="0">
              <a:noAutofit/>
            </a:bodyPr>
            <a:p>
              <a:pPr indent="0" algn="ctr" fontAlgn="auto"/>
              <a:r>
                <a:rPr lang="en-US" altLang="zh-CN" sz="1000" b="1">
                  <a:latin typeface="微软雅黑" panose="020B0503020204020204" charset="-122"/>
                  <a:ea typeface="微软雅黑" panose="020B0503020204020204" charset="-122"/>
                </a:rPr>
                <a:t>[3]</a:t>
              </a:r>
              <a:endParaRPr lang="en-US" altLang="zh-CN" sz="1000" b="1">
                <a:latin typeface="微软雅黑" panose="020B0503020204020204" charset="-122"/>
                <a:ea typeface="微软雅黑" panose="020B0503020204020204" charset="-122"/>
              </a:endParaRPr>
            </a:p>
          </p:txBody>
        </p:sp>
        <p:sp>
          <p:nvSpPr>
            <p:cNvPr id="56" name="文本框 55"/>
            <p:cNvSpPr txBox="1"/>
            <p:nvPr/>
          </p:nvSpPr>
          <p:spPr>
            <a:xfrm>
              <a:off x="2436" y="4801"/>
              <a:ext cx="340" cy="227"/>
            </a:xfrm>
            <a:prstGeom prst="rect">
              <a:avLst/>
            </a:prstGeom>
            <a:solidFill>
              <a:schemeClr val="bg1"/>
            </a:solidFill>
            <a:ln w="9525">
              <a:noFill/>
            </a:ln>
          </p:spPr>
          <p:txBody>
            <a:bodyPr wrap="square" lIns="0" tIns="0" rIns="0" bIns="0" anchor="ctr" anchorCtr="0">
              <a:noAutofit/>
            </a:bodyPr>
            <a:p>
              <a:pPr indent="0" algn="ctr" fontAlgn="auto"/>
              <a:r>
                <a:rPr lang="en-US" altLang="zh-CN" sz="1000" b="1">
                  <a:latin typeface="微软雅黑" panose="020B0503020204020204" charset="-122"/>
                  <a:ea typeface="微软雅黑" panose="020B0503020204020204" charset="-122"/>
                </a:rPr>
                <a:t>[4]</a:t>
              </a:r>
              <a:endParaRPr lang="en-US" altLang="zh-CN" sz="1000" b="1">
                <a:latin typeface="微软雅黑" panose="020B0503020204020204" charset="-122"/>
                <a:ea typeface="微软雅黑" panose="020B0503020204020204" charset="-122"/>
              </a:endParaRPr>
            </a:p>
          </p:txBody>
        </p:sp>
      </p:grpSp>
      <p:grpSp>
        <p:nvGrpSpPr>
          <p:cNvPr id="24" name="组合 23"/>
          <p:cNvGrpSpPr/>
          <p:nvPr/>
        </p:nvGrpSpPr>
        <p:grpSpPr>
          <a:xfrm>
            <a:off x="3839845" y="5513070"/>
            <a:ext cx="2170430" cy="1619885"/>
            <a:chOff x="2408" y="8682"/>
            <a:chExt cx="3418" cy="2551"/>
          </a:xfrm>
        </p:grpSpPr>
        <p:pic>
          <p:nvPicPr>
            <p:cNvPr id="25" name="图片 24" descr="节气门抱箍进气软管"/>
            <p:cNvPicPr>
              <a:picLocks noChangeAspect="1"/>
            </p:cNvPicPr>
            <p:nvPr/>
          </p:nvPicPr>
          <p:blipFill>
            <a:blip r:embed="rId3"/>
            <a:srcRect l="40648" r="7884" b="22553"/>
            <a:stretch>
              <a:fillRect/>
            </a:stretch>
          </p:blipFill>
          <p:spPr>
            <a:xfrm>
              <a:off x="2408" y="8682"/>
              <a:ext cx="3418" cy="2551"/>
            </a:xfrm>
            <a:prstGeom prst="rect">
              <a:avLst/>
            </a:prstGeom>
            <a:ln>
              <a:solidFill>
                <a:schemeClr val="tx1"/>
              </a:solidFill>
            </a:ln>
          </p:spPr>
        </p:pic>
        <p:cxnSp>
          <p:nvCxnSpPr>
            <p:cNvPr id="8" name="直接连接符 7"/>
            <p:cNvCxnSpPr/>
            <p:nvPr/>
          </p:nvCxnSpPr>
          <p:spPr>
            <a:xfrm>
              <a:off x="3772" y="10337"/>
              <a:ext cx="1714" cy="0"/>
            </a:xfrm>
            <a:prstGeom prst="line">
              <a:avLst/>
            </a:prstGeom>
            <a:ln w="15875">
              <a:solidFill>
                <a:srgbClr val="FF0000"/>
              </a:solidFill>
              <a:prstDash val="solid"/>
              <a:headEnd type="triangle" w="sm" len="med"/>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flipV="1">
              <a:off x="3350" y="8787"/>
              <a:ext cx="0" cy="1676"/>
            </a:xfrm>
            <a:prstGeom prst="line">
              <a:avLst/>
            </a:prstGeom>
            <a:ln w="15875">
              <a:solidFill>
                <a:srgbClr val="FF0000"/>
              </a:solidFill>
              <a:prstDash val="solid"/>
              <a:headEnd type="triangle" w="sm" len="med"/>
            </a:ln>
          </p:spPr>
          <p:style>
            <a:lnRef idx="1">
              <a:schemeClr val="accent1"/>
            </a:lnRef>
            <a:fillRef idx="0">
              <a:schemeClr val="accent1"/>
            </a:fillRef>
            <a:effectRef idx="0">
              <a:schemeClr val="accent1"/>
            </a:effectRef>
            <a:fontRef idx="minor">
              <a:schemeClr val="tx1"/>
            </a:fontRef>
          </p:style>
        </p:cxnSp>
        <p:sp>
          <p:nvSpPr>
            <p:cNvPr id="26" name="文本框 25"/>
            <p:cNvSpPr txBox="1"/>
            <p:nvPr/>
          </p:nvSpPr>
          <p:spPr>
            <a:xfrm>
              <a:off x="5445" y="10210"/>
              <a:ext cx="283" cy="227"/>
            </a:xfrm>
            <a:prstGeom prst="rect">
              <a:avLst/>
            </a:prstGeom>
            <a:solidFill>
              <a:schemeClr val="bg1"/>
            </a:solidFill>
            <a:ln w="9525">
              <a:noFill/>
            </a:ln>
          </p:spPr>
          <p:txBody>
            <a:bodyPr wrap="square" lIns="0" tIns="0" rIns="0" bIns="0" anchor="ctr" anchorCtr="0">
              <a:noAutofit/>
            </a:bodyPr>
            <a:p>
              <a:pPr indent="0" algn="ctr" fontAlgn="auto"/>
              <a:r>
                <a:rPr lang="en-US" altLang="zh-CN" sz="1000" b="1">
                  <a:latin typeface="微软雅黑" panose="020B0503020204020204" charset="-122"/>
                  <a:ea typeface="微软雅黑" panose="020B0503020204020204" charset="-122"/>
                </a:rPr>
                <a:t>[7]</a:t>
              </a:r>
              <a:endParaRPr lang="en-US" altLang="zh-CN" sz="1000" b="1">
                <a:latin typeface="微软雅黑" panose="020B0503020204020204" charset="-122"/>
                <a:ea typeface="微软雅黑" panose="020B0503020204020204" charset="-122"/>
              </a:endParaRPr>
            </a:p>
          </p:txBody>
        </p:sp>
        <p:sp>
          <p:nvSpPr>
            <p:cNvPr id="27" name="文本框 26"/>
            <p:cNvSpPr txBox="1"/>
            <p:nvPr/>
          </p:nvSpPr>
          <p:spPr>
            <a:xfrm>
              <a:off x="3180" y="8723"/>
              <a:ext cx="283" cy="227"/>
            </a:xfrm>
            <a:prstGeom prst="rect">
              <a:avLst/>
            </a:prstGeom>
            <a:solidFill>
              <a:schemeClr val="bg1"/>
            </a:solidFill>
            <a:ln w="9525">
              <a:noFill/>
            </a:ln>
          </p:spPr>
          <p:txBody>
            <a:bodyPr wrap="square" lIns="0" tIns="0" rIns="0" bIns="0" anchor="ctr" anchorCtr="0">
              <a:noAutofit/>
            </a:bodyPr>
            <a:p>
              <a:pPr indent="0" algn="ctr" fontAlgn="auto"/>
              <a:r>
                <a:rPr lang="en-US" altLang="zh-CN" sz="1000" b="1">
                  <a:latin typeface="微软雅黑" panose="020B0503020204020204" charset="-122"/>
                  <a:ea typeface="微软雅黑" panose="020B0503020204020204" charset="-122"/>
                </a:rPr>
                <a:t>[7]</a:t>
              </a:r>
              <a:endParaRPr lang="en-US" altLang="zh-CN" sz="1000" b="1">
                <a:latin typeface="微软雅黑" panose="020B0503020204020204" charset="-122"/>
                <a:ea typeface="微软雅黑" panose="020B0503020204020204" charset="-122"/>
              </a:endParaRPr>
            </a:p>
          </p:txBody>
        </p:sp>
      </p:grpSp>
      <p:grpSp>
        <p:nvGrpSpPr>
          <p:cNvPr id="28" name="组合 27"/>
          <p:cNvGrpSpPr/>
          <p:nvPr/>
        </p:nvGrpSpPr>
        <p:grpSpPr>
          <a:xfrm>
            <a:off x="3842385" y="7382510"/>
            <a:ext cx="2163445" cy="1619885"/>
            <a:chOff x="2412" y="11626"/>
            <a:chExt cx="3407" cy="2551"/>
          </a:xfrm>
        </p:grpSpPr>
        <p:pic>
          <p:nvPicPr>
            <p:cNvPr id="29" name="图片 28" descr="节气门进气管限位槽1"/>
            <p:cNvPicPr>
              <a:picLocks noChangeAspect="1"/>
            </p:cNvPicPr>
            <p:nvPr/>
          </p:nvPicPr>
          <p:blipFill>
            <a:blip r:embed="rId4"/>
            <a:srcRect l="29783" t="17948" r="30990" b="22843"/>
            <a:stretch>
              <a:fillRect/>
            </a:stretch>
          </p:blipFill>
          <p:spPr>
            <a:xfrm>
              <a:off x="2412" y="11626"/>
              <a:ext cx="3407" cy="2551"/>
            </a:xfrm>
            <a:prstGeom prst="rect">
              <a:avLst/>
            </a:prstGeom>
            <a:ln>
              <a:solidFill>
                <a:schemeClr val="tx1"/>
              </a:solidFill>
            </a:ln>
          </p:spPr>
        </p:pic>
        <p:cxnSp>
          <p:nvCxnSpPr>
            <p:cNvPr id="31" name="直接连接符 30"/>
            <p:cNvCxnSpPr/>
            <p:nvPr/>
          </p:nvCxnSpPr>
          <p:spPr>
            <a:xfrm flipH="1">
              <a:off x="2620" y="12694"/>
              <a:ext cx="1854" cy="0"/>
            </a:xfrm>
            <a:prstGeom prst="line">
              <a:avLst/>
            </a:prstGeom>
            <a:ln w="15875">
              <a:solidFill>
                <a:srgbClr val="FF0000"/>
              </a:solidFill>
              <a:prstDash val="solid"/>
              <a:headEnd type="triangle" w="sm" len="med"/>
            </a:ln>
          </p:spPr>
          <p:style>
            <a:lnRef idx="1">
              <a:schemeClr val="accent1"/>
            </a:lnRef>
            <a:fillRef idx="0">
              <a:schemeClr val="accent1"/>
            </a:fillRef>
            <a:effectRef idx="0">
              <a:schemeClr val="accent1"/>
            </a:effectRef>
            <a:fontRef idx="minor">
              <a:schemeClr val="tx1"/>
            </a:fontRef>
          </p:style>
        </p:cxnSp>
        <p:sp>
          <p:nvSpPr>
            <p:cNvPr id="34" name="文本框 33"/>
            <p:cNvSpPr txBox="1"/>
            <p:nvPr/>
          </p:nvSpPr>
          <p:spPr>
            <a:xfrm>
              <a:off x="2450" y="12564"/>
              <a:ext cx="283" cy="227"/>
            </a:xfrm>
            <a:prstGeom prst="rect">
              <a:avLst/>
            </a:prstGeom>
            <a:solidFill>
              <a:schemeClr val="bg1"/>
            </a:solidFill>
            <a:ln w="9525">
              <a:noFill/>
            </a:ln>
          </p:spPr>
          <p:txBody>
            <a:bodyPr wrap="square" lIns="0" tIns="0" rIns="0" bIns="0" anchor="ctr" anchorCtr="0">
              <a:noAutofit/>
            </a:bodyPr>
            <a:p>
              <a:pPr indent="0" algn="ctr" fontAlgn="auto"/>
              <a:r>
                <a:rPr lang="en-US" altLang="zh-CN" sz="1000" b="1">
                  <a:latin typeface="微软雅黑" panose="020B0503020204020204" charset="-122"/>
                  <a:ea typeface="微软雅黑" panose="020B0503020204020204" charset="-122"/>
                </a:rPr>
                <a:t>[8]</a:t>
              </a:r>
              <a:endParaRPr lang="en-US" altLang="zh-CN" sz="1000" b="1">
                <a:latin typeface="微软雅黑" panose="020B0503020204020204" charset="-122"/>
                <a:ea typeface="微软雅黑" panose="020B0503020204020204" charset="-122"/>
              </a:endParaRPr>
            </a:p>
          </p:txBody>
        </p:sp>
        <p:cxnSp>
          <p:nvCxnSpPr>
            <p:cNvPr id="35" name="直接连接符 34"/>
            <p:cNvCxnSpPr/>
            <p:nvPr/>
          </p:nvCxnSpPr>
          <p:spPr>
            <a:xfrm>
              <a:off x="2515" y="12078"/>
              <a:ext cx="1350" cy="0"/>
            </a:xfrm>
            <a:prstGeom prst="line">
              <a:avLst/>
            </a:prstGeom>
            <a:ln w="15875">
              <a:solidFill>
                <a:srgbClr val="FF0000"/>
              </a:solidFill>
              <a:prstDash val="solid"/>
              <a:headEnd type="none"/>
              <a:tailEnd type="triangle" w="sm" len="med"/>
            </a:ln>
          </p:spPr>
          <p:style>
            <a:lnRef idx="1">
              <a:schemeClr val="accent1"/>
            </a:lnRef>
            <a:fillRef idx="0">
              <a:schemeClr val="accent1"/>
            </a:fillRef>
            <a:effectRef idx="0">
              <a:schemeClr val="accent1"/>
            </a:effectRef>
            <a:fontRef idx="minor">
              <a:schemeClr val="tx1"/>
            </a:fontRef>
          </p:style>
        </p:cxnSp>
        <p:cxnSp>
          <p:nvCxnSpPr>
            <p:cNvPr id="38" name="直接连接符 37"/>
            <p:cNvCxnSpPr/>
            <p:nvPr/>
          </p:nvCxnSpPr>
          <p:spPr>
            <a:xfrm>
              <a:off x="2590" y="13540"/>
              <a:ext cx="1750" cy="0"/>
            </a:xfrm>
            <a:prstGeom prst="line">
              <a:avLst/>
            </a:prstGeom>
            <a:ln w="15875">
              <a:solidFill>
                <a:srgbClr val="FF0000"/>
              </a:solidFill>
              <a:prstDash val="solid"/>
              <a:headEnd type="none"/>
              <a:tailEnd type="triangle" w="sm" len="med"/>
            </a:ln>
          </p:spPr>
          <p:style>
            <a:lnRef idx="1">
              <a:schemeClr val="accent1"/>
            </a:lnRef>
            <a:fillRef idx="0">
              <a:schemeClr val="accent1"/>
            </a:fillRef>
            <a:effectRef idx="0">
              <a:schemeClr val="accent1"/>
            </a:effectRef>
            <a:fontRef idx="minor">
              <a:schemeClr val="tx1"/>
            </a:fontRef>
          </p:style>
        </p:cxnSp>
        <p:sp>
          <p:nvSpPr>
            <p:cNvPr id="39" name="文本框 38"/>
            <p:cNvSpPr txBox="1"/>
            <p:nvPr/>
          </p:nvSpPr>
          <p:spPr>
            <a:xfrm>
              <a:off x="2447" y="11941"/>
              <a:ext cx="283" cy="227"/>
            </a:xfrm>
            <a:prstGeom prst="rect">
              <a:avLst/>
            </a:prstGeom>
            <a:solidFill>
              <a:schemeClr val="bg1"/>
            </a:solidFill>
            <a:ln w="9525">
              <a:noFill/>
            </a:ln>
          </p:spPr>
          <p:txBody>
            <a:bodyPr wrap="square" lIns="0" tIns="0" rIns="0" bIns="0" anchor="ctr" anchorCtr="0">
              <a:noAutofit/>
            </a:bodyPr>
            <a:p>
              <a:pPr indent="0" algn="ctr" fontAlgn="auto"/>
              <a:r>
                <a:rPr lang="en-US" altLang="zh-CN" sz="1000" b="1">
                  <a:latin typeface="微软雅黑" panose="020B0503020204020204" charset="-122"/>
                  <a:ea typeface="微软雅黑" panose="020B0503020204020204" charset="-122"/>
                </a:rPr>
                <a:t>[9]</a:t>
              </a:r>
              <a:endParaRPr lang="en-US" altLang="zh-CN" sz="1000" b="1">
                <a:latin typeface="微软雅黑" panose="020B0503020204020204" charset="-122"/>
                <a:ea typeface="微软雅黑" panose="020B0503020204020204" charset="-122"/>
              </a:endParaRPr>
            </a:p>
          </p:txBody>
        </p:sp>
        <p:sp>
          <p:nvSpPr>
            <p:cNvPr id="44" name="文本框 43"/>
            <p:cNvSpPr txBox="1"/>
            <p:nvPr/>
          </p:nvSpPr>
          <p:spPr>
            <a:xfrm>
              <a:off x="2442" y="13410"/>
              <a:ext cx="340" cy="227"/>
            </a:xfrm>
            <a:prstGeom prst="rect">
              <a:avLst/>
            </a:prstGeom>
            <a:solidFill>
              <a:schemeClr val="bg1"/>
            </a:solidFill>
            <a:ln w="9525">
              <a:noFill/>
            </a:ln>
          </p:spPr>
          <p:txBody>
            <a:bodyPr wrap="square" lIns="0" tIns="0" rIns="0" bIns="0" anchor="ctr" anchorCtr="0">
              <a:noAutofit/>
            </a:bodyPr>
            <a:p>
              <a:pPr indent="0" algn="ctr" fontAlgn="auto"/>
              <a:r>
                <a:rPr lang="en-US" altLang="zh-CN" sz="1000" b="1">
                  <a:latin typeface="微软雅黑" panose="020B0503020204020204" charset="-122"/>
                  <a:ea typeface="微软雅黑" panose="020B0503020204020204" charset="-122"/>
                </a:rPr>
                <a:t>[10]</a:t>
              </a:r>
              <a:endParaRPr lang="en-US" altLang="zh-CN" sz="1000" b="1">
                <a:latin typeface="微软雅黑" panose="020B0503020204020204" charset="-122"/>
                <a:ea typeface="微软雅黑" panose="020B0503020204020204" charset="-122"/>
              </a:endParaRPr>
            </a:p>
          </p:txBody>
        </p:sp>
      </p:grpSp>
      <p:grpSp>
        <p:nvGrpSpPr>
          <p:cNvPr id="10" name="组合 9"/>
          <p:cNvGrpSpPr/>
          <p:nvPr/>
        </p:nvGrpSpPr>
        <p:grpSpPr>
          <a:xfrm>
            <a:off x="3833495" y="3622040"/>
            <a:ext cx="2163445" cy="1619885"/>
            <a:chOff x="2398" y="5704"/>
            <a:chExt cx="3407" cy="2551"/>
          </a:xfrm>
        </p:grpSpPr>
        <p:pic>
          <p:nvPicPr>
            <p:cNvPr id="11" name="图片 10" descr="油门拉线2"/>
            <p:cNvPicPr>
              <a:picLocks noChangeAspect="1"/>
            </p:cNvPicPr>
            <p:nvPr/>
          </p:nvPicPr>
          <p:blipFill>
            <a:blip r:embed="rId5"/>
            <a:srcRect l="20845" r="31328" b="27805"/>
            <a:stretch>
              <a:fillRect/>
            </a:stretch>
          </p:blipFill>
          <p:spPr>
            <a:xfrm>
              <a:off x="2398" y="5704"/>
              <a:ext cx="3407" cy="2551"/>
            </a:xfrm>
            <a:prstGeom prst="rect">
              <a:avLst/>
            </a:prstGeom>
            <a:ln>
              <a:solidFill>
                <a:schemeClr val="tx1"/>
              </a:solidFill>
            </a:ln>
          </p:spPr>
        </p:pic>
        <p:cxnSp>
          <p:nvCxnSpPr>
            <p:cNvPr id="12" name="直接连接符 11"/>
            <p:cNvCxnSpPr/>
            <p:nvPr/>
          </p:nvCxnSpPr>
          <p:spPr>
            <a:xfrm flipH="1">
              <a:off x="2727" y="7109"/>
              <a:ext cx="1350" cy="0"/>
            </a:xfrm>
            <a:prstGeom prst="line">
              <a:avLst/>
            </a:prstGeom>
            <a:ln w="15875">
              <a:solidFill>
                <a:srgbClr val="FF0000"/>
              </a:solidFill>
              <a:prstDash val="solid"/>
              <a:headEnd type="triangle" w="sm" len="med"/>
            </a:ln>
          </p:spPr>
          <p:style>
            <a:lnRef idx="1">
              <a:schemeClr val="accent1"/>
            </a:lnRef>
            <a:fillRef idx="0">
              <a:schemeClr val="accent1"/>
            </a:fillRef>
            <a:effectRef idx="0">
              <a:schemeClr val="accent1"/>
            </a:effectRef>
            <a:fontRef idx="minor">
              <a:schemeClr val="tx1"/>
            </a:fontRef>
          </p:style>
        </p:cxnSp>
        <p:cxnSp>
          <p:nvCxnSpPr>
            <p:cNvPr id="57" name="直接连接符 56"/>
            <p:cNvCxnSpPr/>
            <p:nvPr/>
          </p:nvCxnSpPr>
          <p:spPr>
            <a:xfrm>
              <a:off x="2748" y="7405"/>
              <a:ext cx="1533" cy="0"/>
            </a:xfrm>
            <a:prstGeom prst="line">
              <a:avLst/>
            </a:prstGeom>
            <a:ln w="15875">
              <a:solidFill>
                <a:srgbClr val="FF0000"/>
              </a:solidFill>
              <a:prstDash val="solid"/>
              <a:headEnd type="none" w="sm" len="med"/>
              <a:tailEnd type="triangle" w="sm" len="med"/>
            </a:ln>
          </p:spPr>
          <p:style>
            <a:lnRef idx="1">
              <a:schemeClr val="accent1"/>
            </a:lnRef>
            <a:fillRef idx="0">
              <a:schemeClr val="accent1"/>
            </a:fillRef>
            <a:effectRef idx="0">
              <a:schemeClr val="accent1"/>
            </a:effectRef>
            <a:fontRef idx="minor">
              <a:schemeClr val="tx1"/>
            </a:fontRef>
          </p:style>
        </p:cxnSp>
        <p:cxnSp>
          <p:nvCxnSpPr>
            <p:cNvPr id="58" name="直接连接符 57"/>
            <p:cNvCxnSpPr/>
            <p:nvPr/>
          </p:nvCxnSpPr>
          <p:spPr>
            <a:xfrm flipV="1">
              <a:off x="4281" y="5834"/>
              <a:ext cx="0" cy="1157"/>
            </a:xfrm>
            <a:prstGeom prst="line">
              <a:avLst/>
            </a:prstGeom>
            <a:ln w="15875">
              <a:solidFill>
                <a:srgbClr val="FF0000"/>
              </a:solidFill>
              <a:prstDash val="solid"/>
              <a:headEnd type="triangle" w="sm" len="med"/>
            </a:ln>
          </p:spPr>
          <p:style>
            <a:lnRef idx="1">
              <a:schemeClr val="accent1"/>
            </a:lnRef>
            <a:fillRef idx="0">
              <a:schemeClr val="accent1"/>
            </a:fillRef>
            <a:effectRef idx="0">
              <a:schemeClr val="accent1"/>
            </a:effectRef>
            <a:fontRef idx="minor">
              <a:schemeClr val="tx1"/>
            </a:fontRef>
          </p:style>
        </p:cxnSp>
        <p:cxnSp>
          <p:nvCxnSpPr>
            <p:cNvPr id="59" name="直接连接符 58"/>
            <p:cNvCxnSpPr/>
            <p:nvPr/>
          </p:nvCxnSpPr>
          <p:spPr>
            <a:xfrm>
              <a:off x="4560" y="7258"/>
              <a:ext cx="996" cy="0"/>
            </a:xfrm>
            <a:prstGeom prst="line">
              <a:avLst/>
            </a:prstGeom>
            <a:ln w="15875">
              <a:solidFill>
                <a:srgbClr val="FF0000"/>
              </a:solidFill>
              <a:prstDash val="solid"/>
              <a:headEnd type="triangle" w="sm" len="med"/>
            </a:ln>
          </p:spPr>
          <p:style>
            <a:lnRef idx="1">
              <a:schemeClr val="accent1"/>
            </a:lnRef>
            <a:fillRef idx="0">
              <a:schemeClr val="accent1"/>
            </a:fillRef>
            <a:effectRef idx="0">
              <a:schemeClr val="accent1"/>
            </a:effectRef>
            <a:fontRef idx="minor">
              <a:schemeClr val="tx1"/>
            </a:fontRef>
          </p:style>
        </p:cxnSp>
        <p:sp>
          <p:nvSpPr>
            <p:cNvPr id="73" name="文本框 72"/>
            <p:cNvSpPr txBox="1"/>
            <p:nvPr/>
          </p:nvSpPr>
          <p:spPr>
            <a:xfrm>
              <a:off x="2426" y="7276"/>
              <a:ext cx="283" cy="227"/>
            </a:xfrm>
            <a:prstGeom prst="rect">
              <a:avLst/>
            </a:prstGeom>
            <a:solidFill>
              <a:schemeClr val="bg1"/>
            </a:solidFill>
            <a:ln w="9525">
              <a:noFill/>
            </a:ln>
          </p:spPr>
          <p:txBody>
            <a:bodyPr wrap="square" lIns="0" tIns="0" rIns="0" bIns="0" anchor="ctr" anchorCtr="0">
              <a:noAutofit/>
            </a:bodyPr>
            <a:p>
              <a:pPr indent="0" algn="ctr" fontAlgn="auto"/>
              <a:r>
                <a:rPr lang="en-US" altLang="zh-CN" sz="900" b="1">
                  <a:latin typeface="微软雅黑" panose="020B0503020204020204" charset="-122"/>
                  <a:ea typeface="微软雅黑" panose="020B0503020204020204" charset="-122"/>
                </a:rPr>
                <a:t>[5]</a:t>
              </a:r>
              <a:endParaRPr lang="en-US" altLang="zh-CN" sz="900" b="1">
                <a:latin typeface="微软雅黑" panose="020B0503020204020204" charset="-122"/>
                <a:ea typeface="微软雅黑" panose="020B0503020204020204" charset="-122"/>
              </a:endParaRPr>
            </a:p>
          </p:txBody>
        </p:sp>
        <p:sp>
          <p:nvSpPr>
            <p:cNvPr id="74" name="文本框 73"/>
            <p:cNvSpPr txBox="1"/>
            <p:nvPr/>
          </p:nvSpPr>
          <p:spPr>
            <a:xfrm>
              <a:off x="2431" y="6976"/>
              <a:ext cx="283" cy="227"/>
            </a:xfrm>
            <a:prstGeom prst="rect">
              <a:avLst/>
            </a:prstGeom>
            <a:solidFill>
              <a:schemeClr val="bg1"/>
            </a:solidFill>
            <a:ln w="9525">
              <a:noFill/>
            </a:ln>
          </p:spPr>
          <p:txBody>
            <a:bodyPr wrap="square" lIns="0" tIns="0" rIns="0" bIns="0" anchor="ctr" anchorCtr="0">
              <a:noAutofit/>
            </a:bodyPr>
            <a:p>
              <a:pPr indent="0" algn="ctr" fontAlgn="auto"/>
              <a:r>
                <a:rPr lang="en-US" altLang="zh-CN" sz="900" b="1">
                  <a:latin typeface="微软雅黑" panose="020B0503020204020204" charset="-122"/>
                  <a:ea typeface="微软雅黑" panose="020B0503020204020204" charset="-122"/>
                </a:rPr>
                <a:t>[5]</a:t>
              </a:r>
              <a:endParaRPr lang="en-US" altLang="zh-CN" sz="900" b="1">
                <a:latin typeface="微软雅黑" panose="020B0503020204020204" charset="-122"/>
                <a:ea typeface="微软雅黑" panose="020B0503020204020204" charset="-122"/>
              </a:endParaRPr>
            </a:p>
          </p:txBody>
        </p:sp>
        <p:sp>
          <p:nvSpPr>
            <p:cNvPr id="75" name="文本框 74"/>
            <p:cNvSpPr txBox="1"/>
            <p:nvPr/>
          </p:nvSpPr>
          <p:spPr>
            <a:xfrm>
              <a:off x="4111" y="5732"/>
              <a:ext cx="283" cy="227"/>
            </a:xfrm>
            <a:prstGeom prst="rect">
              <a:avLst/>
            </a:prstGeom>
            <a:solidFill>
              <a:schemeClr val="bg1"/>
            </a:solidFill>
            <a:ln w="9525">
              <a:noFill/>
            </a:ln>
          </p:spPr>
          <p:txBody>
            <a:bodyPr wrap="square" lIns="0" tIns="0" rIns="0" bIns="0" anchor="ctr" anchorCtr="0">
              <a:noAutofit/>
            </a:bodyPr>
            <a:p>
              <a:pPr indent="0" algn="ctr" fontAlgn="auto"/>
              <a:r>
                <a:rPr lang="en-US" altLang="zh-CN" sz="900" b="1">
                  <a:latin typeface="微软雅黑" panose="020B0503020204020204" charset="-122"/>
                  <a:ea typeface="微软雅黑" panose="020B0503020204020204" charset="-122"/>
                </a:rPr>
                <a:t>[6]</a:t>
              </a:r>
              <a:endParaRPr lang="en-US" altLang="zh-CN" sz="900" b="1">
                <a:latin typeface="微软雅黑" panose="020B0503020204020204" charset="-122"/>
                <a:ea typeface="微软雅黑" panose="020B0503020204020204" charset="-122"/>
              </a:endParaRPr>
            </a:p>
          </p:txBody>
        </p:sp>
        <p:sp>
          <p:nvSpPr>
            <p:cNvPr id="76" name="文本框 75"/>
            <p:cNvSpPr txBox="1"/>
            <p:nvPr/>
          </p:nvSpPr>
          <p:spPr>
            <a:xfrm>
              <a:off x="5438" y="7124"/>
              <a:ext cx="283" cy="227"/>
            </a:xfrm>
            <a:prstGeom prst="rect">
              <a:avLst/>
            </a:prstGeom>
            <a:solidFill>
              <a:schemeClr val="bg1"/>
            </a:solidFill>
            <a:ln w="9525">
              <a:noFill/>
            </a:ln>
          </p:spPr>
          <p:txBody>
            <a:bodyPr wrap="square" lIns="0" tIns="0" rIns="0" bIns="0" anchor="ctr" anchorCtr="0">
              <a:noAutofit/>
            </a:bodyPr>
            <a:p>
              <a:pPr indent="0" algn="ctr" fontAlgn="auto"/>
              <a:r>
                <a:rPr lang="en-US" altLang="zh-CN" sz="900" b="1">
                  <a:latin typeface="微软雅黑" panose="020B0503020204020204" charset="-122"/>
                  <a:ea typeface="微软雅黑" panose="020B0503020204020204" charset="-122"/>
                </a:rPr>
                <a:t>[6]</a:t>
              </a:r>
              <a:endParaRPr lang="en-US" altLang="zh-CN" sz="900" b="1">
                <a:latin typeface="微软雅黑" panose="020B0503020204020204" charset="-122"/>
                <a:ea typeface="微软雅黑" panose="020B0503020204020204" charset="-122"/>
              </a:endParaRPr>
            </a:p>
          </p:txBody>
        </p:sp>
        <p:cxnSp>
          <p:nvCxnSpPr>
            <p:cNvPr id="77" name="直接连接符 76"/>
            <p:cNvCxnSpPr/>
            <p:nvPr/>
          </p:nvCxnSpPr>
          <p:spPr>
            <a:xfrm>
              <a:off x="2588" y="8020"/>
              <a:ext cx="2013" cy="0"/>
            </a:xfrm>
            <a:prstGeom prst="line">
              <a:avLst/>
            </a:prstGeom>
            <a:ln w="15875">
              <a:solidFill>
                <a:srgbClr val="FF0000"/>
              </a:solidFill>
              <a:prstDash val="solid"/>
              <a:headEnd type="none" w="sm" len="med"/>
              <a:tailEnd type="triangle" w="sm" len="med"/>
            </a:ln>
          </p:spPr>
          <p:style>
            <a:lnRef idx="1">
              <a:schemeClr val="accent1"/>
            </a:lnRef>
            <a:fillRef idx="0">
              <a:schemeClr val="accent1"/>
            </a:fillRef>
            <a:effectRef idx="0">
              <a:schemeClr val="accent1"/>
            </a:effectRef>
            <a:fontRef idx="minor">
              <a:schemeClr val="tx1"/>
            </a:fontRef>
          </p:style>
        </p:cxnSp>
        <p:cxnSp>
          <p:nvCxnSpPr>
            <p:cNvPr id="78" name="直接连接符 77"/>
            <p:cNvCxnSpPr/>
            <p:nvPr/>
          </p:nvCxnSpPr>
          <p:spPr>
            <a:xfrm>
              <a:off x="4558" y="7598"/>
              <a:ext cx="1066" cy="0"/>
            </a:xfrm>
            <a:prstGeom prst="line">
              <a:avLst/>
            </a:prstGeom>
            <a:ln w="15875">
              <a:solidFill>
                <a:srgbClr val="FF0000"/>
              </a:solidFill>
              <a:prstDash val="solid"/>
              <a:headEnd type="triangle" w="sm" len="med"/>
            </a:ln>
          </p:spPr>
          <p:style>
            <a:lnRef idx="1">
              <a:schemeClr val="accent1"/>
            </a:lnRef>
            <a:fillRef idx="0">
              <a:schemeClr val="accent1"/>
            </a:fillRef>
            <a:effectRef idx="0">
              <a:schemeClr val="accent1"/>
            </a:effectRef>
            <a:fontRef idx="minor">
              <a:schemeClr val="tx1"/>
            </a:fontRef>
          </p:style>
        </p:cxnSp>
        <p:sp>
          <p:nvSpPr>
            <p:cNvPr id="79" name="文本框 78"/>
            <p:cNvSpPr txBox="1"/>
            <p:nvPr/>
          </p:nvSpPr>
          <p:spPr>
            <a:xfrm>
              <a:off x="5444" y="7461"/>
              <a:ext cx="340" cy="227"/>
            </a:xfrm>
            <a:prstGeom prst="rect">
              <a:avLst/>
            </a:prstGeom>
            <a:solidFill>
              <a:schemeClr val="bg1"/>
            </a:solidFill>
            <a:ln w="9525">
              <a:noFill/>
            </a:ln>
          </p:spPr>
          <p:txBody>
            <a:bodyPr wrap="square" lIns="0" tIns="0" rIns="0" bIns="0" anchor="ctr" anchorCtr="0">
              <a:noAutofit/>
            </a:bodyPr>
            <a:p>
              <a:pPr indent="0" algn="ctr" fontAlgn="auto"/>
              <a:r>
                <a:rPr lang="en-US" altLang="zh-CN" sz="900" b="1">
                  <a:latin typeface="微软雅黑" panose="020B0503020204020204" charset="-122"/>
                  <a:ea typeface="微软雅黑" panose="020B0503020204020204" charset="-122"/>
                </a:rPr>
                <a:t>[11]</a:t>
              </a:r>
              <a:endParaRPr lang="en-US" altLang="zh-CN" sz="900" b="1">
                <a:latin typeface="微软雅黑" panose="020B0503020204020204" charset="-122"/>
                <a:ea typeface="微软雅黑" panose="020B0503020204020204" charset="-122"/>
              </a:endParaRPr>
            </a:p>
          </p:txBody>
        </p:sp>
        <p:sp>
          <p:nvSpPr>
            <p:cNvPr id="80" name="文本框 79"/>
            <p:cNvSpPr txBox="1"/>
            <p:nvPr/>
          </p:nvSpPr>
          <p:spPr>
            <a:xfrm>
              <a:off x="2426" y="7889"/>
              <a:ext cx="340" cy="227"/>
            </a:xfrm>
            <a:prstGeom prst="rect">
              <a:avLst/>
            </a:prstGeom>
            <a:solidFill>
              <a:schemeClr val="bg1"/>
            </a:solidFill>
            <a:ln w="9525">
              <a:noFill/>
            </a:ln>
          </p:spPr>
          <p:txBody>
            <a:bodyPr wrap="square" lIns="0" tIns="0" rIns="0" bIns="0" anchor="ctr" anchorCtr="0">
              <a:noAutofit/>
            </a:bodyPr>
            <a:p>
              <a:pPr indent="0" algn="ctr" fontAlgn="auto"/>
              <a:r>
                <a:rPr lang="en-US" altLang="zh-CN" sz="900" b="1">
                  <a:latin typeface="微软雅黑" panose="020B0503020204020204" charset="-122"/>
                  <a:ea typeface="微软雅黑" panose="020B0503020204020204" charset="-122"/>
                </a:rPr>
                <a:t>[11]</a:t>
              </a:r>
              <a:endParaRPr lang="en-US" altLang="zh-CN" sz="900" b="1">
                <a:latin typeface="微软雅黑" panose="020B0503020204020204" charset="-122"/>
                <a:ea typeface="微软雅黑" panose="020B0503020204020204" charset="-122"/>
              </a:endParaRPr>
            </a:p>
          </p:txBody>
        </p:sp>
      </p:grpSp>
      <p:sp>
        <p:nvSpPr>
          <p:cNvPr id="17" name="object 13"/>
          <p:cNvSpPr txBox="1"/>
          <p:nvPr>
            <p:custDataLst>
              <p:tags r:id="rId6"/>
            </p:custDataLst>
          </p:nvPr>
        </p:nvSpPr>
        <p:spPr>
          <a:xfrm>
            <a:off x="6118860" y="8094345"/>
            <a:ext cx="766445" cy="569595"/>
          </a:xfrm>
          <a:prstGeom prst="rect">
            <a:avLst/>
          </a:prstGeom>
        </p:spPr>
        <p:txBody>
          <a:bodyPr vert="horz" wrap="square" lIns="0" tIns="13335" rIns="0" bIns="0" rtlCol="0">
            <a:noAutofit/>
          </a:bodyPr>
          <a:p>
            <a:pPr marL="168910" marR="161290" algn="just">
              <a:lnSpc>
                <a:spcPct val="125000"/>
              </a:lnSpc>
              <a:spcBef>
                <a:spcPts val="105"/>
              </a:spcBef>
            </a:pPr>
            <a:r>
              <a:rPr lang="en-US" sz="900" dirty="0">
                <a:solidFill>
                  <a:srgbClr val="FFFFFF"/>
                </a:solidFill>
                <a:latin typeface="黑体" panose="02010609060101010101" charset="-122"/>
                <a:cs typeface="黑体" panose="02010609060101010101" charset="-122"/>
              </a:rPr>
              <a:t>English</a:t>
            </a:r>
            <a:endParaRPr lang="en-US" sz="900" dirty="0">
              <a:solidFill>
                <a:srgbClr val="FFFFFF"/>
              </a:solidFill>
              <a:latin typeface="黑体" panose="02010609060101010101" charset="-122"/>
              <a:cs typeface="黑体" panose="02010609060101010101" charset="-122"/>
            </a:endParaRPr>
          </a:p>
          <a:p>
            <a:pPr marL="168910" marR="161290" algn="just">
              <a:lnSpc>
                <a:spcPct val="125000"/>
              </a:lnSpc>
              <a:spcBef>
                <a:spcPts val="105"/>
              </a:spcBef>
            </a:pPr>
            <a:r>
              <a:rPr sz="900" dirty="0">
                <a:solidFill>
                  <a:srgbClr val="FFFFFF"/>
                </a:solidFill>
                <a:latin typeface="黑体" panose="02010609060101010101" charset="-122"/>
                <a:cs typeface="黑体" panose="02010609060101010101" charset="-122"/>
              </a:rPr>
              <a:t>version</a:t>
            </a:r>
            <a:endParaRPr sz="900" dirty="0">
              <a:solidFill>
                <a:srgbClr val="FFFFFF"/>
              </a:solidFill>
              <a:latin typeface="黑体" panose="02010609060101010101" charset="-122"/>
              <a:cs typeface="黑体" panose="02010609060101010101" charset="-122"/>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4" name="object 4"/>
          <p:cNvSpPr/>
          <p:nvPr/>
        </p:nvSpPr>
        <p:spPr>
          <a:xfrm>
            <a:off x="1292400" y="1627200"/>
            <a:ext cx="4826635" cy="7419340"/>
          </a:xfrm>
          <a:custGeom>
            <a:avLst/>
            <a:gdLst/>
            <a:ahLst/>
            <a:cxnLst/>
            <a:rect l="l" t="t" r="r" b="b"/>
            <a:pathLst>
              <a:path w="4826635" h="7419340">
                <a:moveTo>
                  <a:pt x="0" y="0"/>
                </a:moveTo>
                <a:lnTo>
                  <a:pt x="4826508" y="0"/>
                </a:lnTo>
                <a:lnTo>
                  <a:pt x="4826508" y="7418832"/>
                </a:lnTo>
                <a:lnTo>
                  <a:pt x="0" y="7418832"/>
                </a:lnTo>
                <a:lnTo>
                  <a:pt x="0" y="0"/>
                </a:lnTo>
                <a:close/>
              </a:path>
            </a:pathLst>
          </a:custGeom>
          <a:solidFill>
            <a:srgbClr val="FFFFFF"/>
          </a:solidFill>
          <a:ln>
            <a:noFill/>
          </a:ln>
        </p:spPr>
        <p:txBody>
          <a:bodyPr wrap="square" lIns="0" tIns="0" rIns="0" bIns="0" rtlCol="0"/>
          <a:p/>
        </p:txBody>
      </p:sp>
      <p:sp>
        <p:nvSpPr>
          <p:cNvPr id="81" name="object 5"/>
          <p:cNvSpPr/>
          <p:nvPr/>
        </p:nvSpPr>
        <p:spPr>
          <a:xfrm>
            <a:off x="711961" y="8046720"/>
            <a:ext cx="475615" cy="1004569"/>
          </a:xfrm>
          <a:custGeom>
            <a:avLst/>
            <a:gdLst/>
            <a:ahLst/>
            <a:cxnLst/>
            <a:rect l="l" t="t" r="r" b="b"/>
            <a:pathLst>
              <a:path w="475615" h="1004570">
                <a:moveTo>
                  <a:pt x="0" y="0"/>
                </a:moveTo>
                <a:lnTo>
                  <a:pt x="475488" y="0"/>
                </a:lnTo>
                <a:lnTo>
                  <a:pt x="475488" y="1004315"/>
                </a:lnTo>
                <a:lnTo>
                  <a:pt x="0" y="1004315"/>
                </a:lnTo>
                <a:lnTo>
                  <a:pt x="0" y="0"/>
                </a:lnTo>
                <a:close/>
              </a:path>
            </a:pathLst>
          </a:custGeom>
          <a:solidFill>
            <a:srgbClr val="000000"/>
          </a:solidFill>
        </p:spPr>
        <p:txBody>
          <a:bodyPr wrap="square" lIns="0" tIns="0" rIns="0" bIns="0" rtlCol="0"/>
          <a:p/>
        </p:txBody>
      </p:sp>
      <p:sp>
        <p:nvSpPr>
          <p:cNvPr id="83" name="文本框 82"/>
          <p:cNvSpPr txBox="1"/>
          <p:nvPr/>
        </p:nvSpPr>
        <p:spPr>
          <a:xfrm>
            <a:off x="720725" y="8763635"/>
            <a:ext cx="438785" cy="245110"/>
          </a:xfrm>
          <a:prstGeom prst="rect">
            <a:avLst/>
          </a:prstGeom>
          <a:noFill/>
        </p:spPr>
        <p:txBody>
          <a:bodyPr wrap="square" rtlCol="0">
            <a:spAutoFit/>
          </a:bodyPr>
          <a:p>
            <a:pPr algn="ctr"/>
            <a:r>
              <a:rPr lang="en-US" altLang="zh-CN" sz="1000">
                <a:solidFill>
                  <a:schemeClr val="bg1"/>
                </a:solidFill>
                <a:latin typeface="黑体" panose="02010609060101010101" charset="-122"/>
                <a:ea typeface="黑体" panose="02010609060101010101" charset="-122"/>
              </a:rPr>
              <a:t>137</a:t>
            </a:r>
            <a:endParaRPr lang="en-US" altLang="zh-CN" sz="1000">
              <a:solidFill>
                <a:schemeClr val="bg1"/>
              </a:solidFill>
              <a:latin typeface="黑体" panose="02010609060101010101" charset="-122"/>
              <a:ea typeface="黑体" panose="02010609060101010101" charset="-122"/>
            </a:endParaRPr>
          </a:p>
        </p:txBody>
      </p:sp>
      <p:pic>
        <p:nvPicPr>
          <p:cNvPr id="84" name="图片 83" descr="图片4"/>
          <p:cNvPicPr>
            <a:picLocks noChangeAspect="1"/>
          </p:cNvPicPr>
          <p:nvPr/>
        </p:nvPicPr>
        <p:blipFill>
          <a:blip r:embed="rId1"/>
          <a:stretch>
            <a:fillRect/>
          </a:stretch>
        </p:blipFill>
        <p:spPr>
          <a:xfrm>
            <a:off x="1447165" y="1466215"/>
            <a:ext cx="1080000" cy="168108"/>
          </a:xfrm>
          <a:prstGeom prst="rect">
            <a:avLst/>
          </a:prstGeom>
        </p:spPr>
      </p:pic>
      <p:sp>
        <p:nvSpPr>
          <p:cNvPr id="10" name="文本框 9"/>
          <p:cNvSpPr txBox="1"/>
          <p:nvPr/>
        </p:nvSpPr>
        <p:spPr>
          <a:xfrm>
            <a:off x="3634105" y="1656715"/>
            <a:ext cx="2506345" cy="1677035"/>
          </a:xfrm>
          <a:prstGeom prst="rect">
            <a:avLst/>
          </a:prstGeom>
          <a:noFill/>
        </p:spPr>
        <p:txBody>
          <a:bodyPr wrap="square" lIns="36195" tIns="0" rIns="36195" bIns="0" rtlCol="0">
            <a:spAutoFit/>
          </a:bodyPr>
          <a:p>
            <a:r>
              <a:rPr sz="1000" b="1">
                <a:latin typeface="微软雅黑" panose="020B0503020204020204" charset="-122"/>
                <a:ea typeface="微软雅黑" panose="020B0503020204020204" charset="-122"/>
                <a:cs typeface="微软雅黑" panose="020B0503020204020204" charset="-122"/>
                <a:sym typeface="+mn-ea"/>
              </a:rPr>
              <a:t>Throttle Valve Body</a:t>
            </a:r>
            <a:endParaRPr lang="zh-CN" altLang="en-US" sz="1000" b="1">
              <a:latin typeface="微软雅黑" panose="020B0503020204020204" charset="-122"/>
              <a:ea typeface="微软雅黑" panose="020B0503020204020204" charset="-122"/>
              <a:cs typeface="微软雅黑" panose="020B0503020204020204" charset="-122"/>
            </a:endParaRPr>
          </a:p>
          <a:p>
            <a:r>
              <a:rPr lang="zh-CN" altLang="en-US" sz="900">
                <a:latin typeface="微软雅黑" panose="020B0503020204020204" charset="-122"/>
                <a:ea typeface="微软雅黑" panose="020B0503020204020204" charset="-122"/>
                <a:cs typeface="微软雅黑" panose="020B0503020204020204" charset="-122"/>
              </a:rPr>
              <a:t>Removal/installation </a:t>
            </a:r>
            <a:endParaRPr lang="zh-CN" altLang="en-US" sz="900">
              <a:latin typeface="微软雅黑" panose="020B0503020204020204" charset="-122"/>
              <a:ea typeface="微软雅黑" panose="020B0503020204020204" charset="-122"/>
              <a:cs typeface="微软雅黑" panose="020B0503020204020204" charset="-122"/>
            </a:endParaRPr>
          </a:p>
          <a:p>
            <a:r>
              <a:rPr lang="zh-CN" altLang="en-US" sz="900">
                <a:latin typeface="微软雅黑" panose="020B0503020204020204" charset="-122"/>
                <a:ea typeface="微软雅黑" panose="020B0503020204020204" charset="-122"/>
                <a:cs typeface="微软雅黑" panose="020B0503020204020204" charset="-122"/>
              </a:rPr>
              <a:t>note: • throttle body, is the factory assembly good way to remove the outside not shown in this manual. , throttle pull don't will throttle after removed from open to close, which may lead to damage of throttle. Don't damage the throttle body; This may cause the throttle to not work properly. • don't loosen or tighten the nuts and bolts, coated with torsion logo loosen or tighten they lead to throttle body malfunction.</a:t>
            </a:r>
            <a:endParaRPr lang="zh-CN" altLang="en-US" sz="900">
              <a:latin typeface="微软雅黑" panose="020B0503020204020204" charset="-122"/>
              <a:ea typeface="微软雅黑" panose="020B0503020204020204" charset="-122"/>
              <a:cs typeface="微软雅黑" panose="020B0503020204020204" charset="-122"/>
            </a:endParaRPr>
          </a:p>
        </p:txBody>
      </p:sp>
      <p:sp>
        <p:nvSpPr>
          <p:cNvPr id="11" name="文本框 10"/>
          <p:cNvSpPr txBox="1"/>
          <p:nvPr/>
        </p:nvSpPr>
        <p:spPr>
          <a:xfrm>
            <a:off x="3633470" y="3362325"/>
            <a:ext cx="2602230" cy="5678170"/>
          </a:xfrm>
          <a:prstGeom prst="rect">
            <a:avLst/>
          </a:prstGeom>
          <a:noFill/>
        </p:spPr>
        <p:txBody>
          <a:bodyPr wrap="square" lIns="36195" tIns="0" rIns="36195" bIns="0" rtlCol="0">
            <a:spAutoFit/>
          </a:bodyPr>
          <a:p>
            <a:pPr algn="l">
              <a:lnSpc>
                <a:spcPct val="100000"/>
              </a:lnSpc>
            </a:pPr>
            <a:r>
              <a:rPr sz="900">
                <a:latin typeface="微软雅黑" panose="020B0503020204020204" charset="-122"/>
                <a:ea typeface="微软雅黑" panose="020B0503020204020204" charset="-122"/>
                <a:cs typeface="微软雅黑" panose="020B0503020204020204" charset="-122"/>
                <a:sym typeface="+mn-ea"/>
              </a:rPr>
              <a:t>D</a:t>
            </a:r>
            <a:r>
              <a:rPr sz="900" b="1">
                <a:latin typeface="微软雅黑" panose="020B0503020204020204" charset="-122"/>
                <a:ea typeface="微软雅黑" panose="020B0503020204020204" charset="-122"/>
                <a:cs typeface="微软雅黑" panose="020B0503020204020204" charset="-122"/>
                <a:sym typeface="+mn-ea"/>
              </a:rPr>
              <a:t>isassemble the idle motor / triple sensor</a:t>
            </a:r>
            <a:endParaRPr sz="900">
              <a:latin typeface="微软雅黑" panose="020B0503020204020204" charset="-122"/>
              <a:ea typeface="微软雅黑" panose="020B0503020204020204" charset="-122"/>
              <a:cs typeface="微软雅黑" panose="020B0503020204020204" charset="-122"/>
              <a:sym typeface="+mn-ea"/>
            </a:endParaRPr>
          </a:p>
          <a:p>
            <a:pPr algn="l">
              <a:lnSpc>
                <a:spcPct val="100000"/>
              </a:lnSpc>
            </a:pPr>
            <a:r>
              <a:rPr sz="900">
                <a:latin typeface="微软雅黑" panose="020B0503020204020204" charset="-122"/>
                <a:ea typeface="微软雅黑" panose="020B0503020204020204" charset="-122"/>
                <a:cs typeface="微软雅黑" panose="020B0503020204020204" charset="-122"/>
                <a:sym typeface="+mn-ea"/>
              </a:rPr>
              <a:t>     Inspect the idle motor air passage in the throttle body for carbon buildup.</a:t>
            </a:r>
            <a:endParaRPr sz="900">
              <a:latin typeface="微软雅黑" panose="020B0503020204020204" charset="-122"/>
              <a:ea typeface="微软雅黑" panose="020B0503020204020204" charset="-122"/>
              <a:cs typeface="微软雅黑" panose="020B0503020204020204" charset="-122"/>
              <a:sym typeface="+mn-ea"/>
            </a:endParaRPr>
          </a:p>
          <a:p>
            <a:pPr algn="l">
              <a:lnSpc>
                <a:spcPct val="100000"/>
              </a:lnSpc>
            </a:pPr>
            <a:r>
              <a:rPr sz="900">
                <a:latin typeface="微软雅黑" panose="020B0503020204020204" charset="-122"/>
                <a:ea typeface="微软雅黑" panose="020B0503020204020204" charset="-122"/>
                <a:cs typeface="微软雅黑" panose="020B0503020204020204" charset="-122"/>
                <a:sym typeface="+mn-ea"/>
              </a:rPr>
              <a:t>     Inspect the O-ring on the idle motor/triple sensor for deterioration or damage.</a:t>
            </a:r>
            <a:endParaRPr sz="900">
              <a:latin typeface="微软雅黑" panose="020B0503020204020204" charset="-122"/>
              <a:ea typeface="微软雅黑" panose="020B0503020204020204" charset="-122"/>
              <a:cs typeface="微软雅黑" panose="020B0503020204020204" charset="-122"/>
              <a:sym typeface="+mn-ea"/>
            </a:endParaRPr>
          </a:p>
          <a:p>
            <a:pPr algn="l">
              <a:lnSpc>
                <a:spcPct val="100000"/>
              </a:lnSpc>
            </a:pPr>
            <a:endParaRPr sz="900">
              <a:latin typeface="微软雅黑" panose="020B0503020204020204" charset="-122"/>
              <a:ea typeface="微软雅黑" panose="020B0503020204020204" charset="-122"/>
              <a:cs typeface="微软雅黑" panose="020B0503020204020204" charset="-122"/>
              <a:sym typeface="+mn-ea"/>
            </a:endParaRPr>
          </a:p>
          <a:p>
            <a:pPr algn="l">
              <a:lnSpc>
                <a:spcPct val="100000"/>
              </a:lnSpc>
            </a:pPr>
            <a:r>
              <a:rPr sz="900">
                <a:latin typeface="微软雅黑" panose="020B0503020204020204" charset="-122"/>
                <a:ea typeface="微软雅黑" panose="020B0503020204020204" charset="-122"/>
                <a:cs typeface="微软雅黑" panose="020B0503020204020204" charset="-122"/>
                <a:sym typeface="+mn-ea"/>
              </a:rPr>
              <a:t>Remove the following parts.</a:t>
            </a:r>
            <a:endParaRPr sz="900">
              <a:latin typeface="微软雅黑" panose="020B0503020204020204" charset="-122"/>
              <a:ea typeface="微软雅黑" panose="020B0503020204020204" charset="-122"/>
              <a:cs typeface="微软雅黑" panose="020B0503020204020204" charset="-122"/>
              <a:sym typeface="+mn-ea"/>
            </a:endParaRPr>
          </a:p>
          <a:p>
            <a:pPr algn="l">
              <a:lnSpc>
                <a:spcPct val="100000"/>
              </a:lnSpc>
            </a:pPr>
            <a:r>
              <a:rPr sz="900">
                <a:latin typeface="微软雅黑" panose="020B0503020204020204" charset="-122"/>
                <a:ea typeface="微软雅黑" panose="020B0503020204020204" charset="-122"/>
                <a:cs typeface="微软雅黑" panose="020B0503020204020204" charset="-122"/>
                <a:sym typeface="+mn-ea"/>
              </a:rPr>
              <a:t>- 2 screws [1];</a:t>
            </a:r>
            <a:endParaRPr sz="900">
              <a:latin typeface="微软雅黑" panose="020B0503020204020204" charset="-122"/>
              <a:ea typeface="微软雅黑" panose="020B0503020204020204" charset="-122"/>
              <a:cs typeface="微软雅黑" panose="020B0503020204020204" charset="-122"/>
              <a:sym typeface="+mn-ea"/>
            </a:endParaRPr>
          </a:p>
          <a:p>
            <a:pPr algn="l">
              <a:lnSpc>
                <a:spcPct val="100000"/>
              </a:lnSpc>
            </a:pPr>
            <a:r>
              <a:rPr sz="900">
                <a:latin typeface="微软雅黑" panose="020B0503020204020204" charset="-122"/>
                <a:ea typeface="微软雅黑" panose="020B0503020204020204" charset="-122"/>
                <a:cs typeface="微软雅黑" panose="020B0503020204020204" charset="-122"/>
                <a:sym typeface="+mn-ea"/>
              </a:rPr>
              <a:t>- Remove the 3-in-1 sensor unit [2];</a:t>
            </a:r>
            <a:endParaRPr sz="900">
              <a:latin typeface="微软雅黑" panose="020B0503020204020204" charset="-122"/>
              <a:ea typeface="微软雅黑" panose="020B0503020204020204" charset="-122"/>
              <a:cs typeface="微软雅黑" panose="020B0503020204020204" charset="-122"/>
              <a:sym typeface="+mn-ea"/>
            </a:endParaRPr>
          </a:p>
          <a:p>
            <a:pPr algn="l">
              <a:lnSpc>
                <a:spcPct val="100000"/>
              </a:lnSpc>
            </a:pPr>
            <a:r>
              <a:rPr sz="900">
                <a:latin typeface="微软雅黑" panose="020B0503020204020204" charset="-122"/>
                <a:ea typeface="微软雅黑" panose="020B0503020204020204" charset="-122"/>
                <a:cs typeface="微软雅黑" panose="020B0503020204020204" charset="-122"/>
                <a:sym typeface="+mn-ea"/>
              </a:rPr>
              <a:t>- 2 screws [3];</a:t>
            </a:r>
            <a:endParaRPr sz="900">
              <a:latin typeface="微软雅黑" panose="020B0503020204020204" charset="-122"/>
              <a:ea typeface="微软雅黑" panose="020B0503020204020204" charset="-122"/>
              <a:cs typeface="微软雅黑" panose="020B0503020204020204" charset="-122"/>
              <a:sym typeface="+mn-ea"/>
            </a:endParaRPr>
          </a:p>
          <a:p>
            <a:pPr algn="l">
              <a:lnSpc>
                <a:spcPct val="100000"/>
              </a:lnSpc>
            </a:pPr>
            <a:r>
              <a:rPr sz="900">
                <a:latin typeface="微软雅黑" panose="020B0503020204020204" charset="-122"/>
                <a:ea typeface="微软雅黑" panose="020B0503020204020204" charset="-122"/>
                <a:cs typeface="微软雅黑" panose="020B0503020204020204" charset="-122"/>
                <a:sym typeface="+mn-ea"/>
              </a:rPr>
              <a:t>- Idle speed motor valve body [4];</a:t>
            </a:r>
            <a:endParaRPr sz="900">
              <a:latin typeface="微软雅黑" panose="020B0503020204020204" charset="-122"/>
              <a:ea typeface="微软雅黑" panose="020B0503020204020204" charset="-122"/>
              <a:cs typeface="微软雅黑" panose="020B0503020204020204" charset="-122"/>
              <a:sym typeface="+mn-ea"/>
            </a:endParaRPr>
          </a:p>
          <a:p>
            <a:pPr algn="l">
              <a:lnSpc>
                <a:spcPct val="100000"/>
              </a:lnSpc>
            </a:pPr>
            <a:r>
              <a:rPr sz="900">
                <a:latin typeface="微软雅黑" panose="020B0503020204020204" charset="-122"/>
                <a:ea typeface="微软雅黑" panose="020B0503020204020204" charset="-122"/>
                <a:cs typeface="微软雅黑" panose="020B0503020204020204" charset="-122"/>
                <a:sym typeface="+mn-ea"/>
              </a:rPr>
              <a:t>   Clean the throttle body and idle motor valve body piping with compressed air.</a:t>
            </a:r>
            <a:endParaRPr sz="900">
              <a:latin typeface="微软雅黑" panose="020B0503020204020204" charset="-122"/>
              <a:ea typeface="微软雅黑" panose="020B0503020204020204" charset="-122"/>
              <a:cs typeface="微软雅黑" panose="020B0503020204020204" charset="-122"/>
              <a:sym typeface="+mn-ea"/>
            </a:endParaRPr>
          </a:p>
          <a:p>
            <a:pPr algn="l">
              <a:lnSpc>
                <a:spcPct val="100000"/>
              </a:lnSpc>
            </a:pPr>
            <a:r>
              <a:rPr sz="900">
                <a:latin typeface="微软雅黑" panose="020B0503020204020204" charset="-122"/>
                <a:ea typeface="微软雅黑" panose="020B0503020204020204" charset="-122"/>
                <a:cs typeface="微软雅黑" panose="020B0503020204020204" charset="-122"/>
                <a:sym typeface="+mn-ea"/>
              </a:rPr>
              <a:t>Caution.</a:t>
            </a:r>
            <a:endParaRPr sz="900">
              <a:latin typeface="微软雅黑" panose="020B0503020204020204" charset="-122"/>
              <a:ea typeface="微软雅黑" panose="020B0503020204020204" charset="-122"/>
              <a:cs typeface="微软雅黑" panose="020B0503020204020204" charset="-122"/>
              <a:sym typeface="+mn-ea"/>
            </a:endParaRPr>
          </a:p>
          <a:p>
            <a:pPr algn="l">
              <a:lnSpc>
                <a:spcPct val="100000"/>
              </a:lnSpc>
            </a:pPr>
            <a:r>
              <a:rPr sz="900">
                <a:latin typeface="微软雅黑" panose="020B0503020204020204" charset="-122"/>
                <a:ea typeface="微软雅黑" panose="020B0503020204020204" charset="-122"/>
                <a:cs typeface="微软雅黑" panose="020B0503020204020204" charset="-122"/>
                <a:sym typeface="+mn-ea"/>
              </a:rPr>
              <a:t>-Cleaning with a wire ball will damage the throttle valve body.</a:t>
            </a:r>
            <a:endParaRPr sz="900">
              <a:latin typeface="微软雅黑" panose="020B0503020204020204" charset="-122"/>
              <a:ea typeface="微软雅黑" panose="020B0503020204020204" charset="-122"/>
              <a:cs typeface="微软雅黑" panose="020B0503020204020204" charset="-122"/>
              <a:sym typeface="+mn-ea"/>
            </a:endParaRPr>
          </a:p>
          <a:p>
            <a:pPr algn="l">
              <a:lnSpc>
                <a:spcPct val="100000"/>
              </a:lnSpc>
            </a:pPr>
            <a:endParaRPr sz="900">
              <a:latin typeface="微软雅黑" panose="020B0503020204020204" charset="-122"/>
              <a:ea typeface="微软雅黑" panose="020B0503020204020204" charset="-122"/>
              <a:cs typeface="微软雅黑" panose="020B0503020204020204" charset="-122"/>
              <a:sym typeface="+mn-ea"/>
            </a:endParaRPr>
          </a:p>
          <a:p>
            <a:pPr algn="l">
              <a:lnSpc>
                <a:spcPct val="100000"/>
              </a:lnSpc>
            </a:pPr>
            <a:r>
              <a:rPr sz="900">
                <a:latin typeface="微软雅黑" panose="020B0503020204020204" charset="-122"/>
                <a:ea typeface="微软雅黑" panose="020B0503020204020204" charset="-122"/>
                <a:cs typeface="微软雅黑" panose="020B0503020204020204" charset="-122"/>
                <a:sym typeface="+mn-ea"/>
              </a:rPr>
              <a:t>The installation order is the reverse of the removal order.</a:t>
            </a:r>
            <a:endParaRPr sz="900">
              <a:latin typeface="微软雅黑" panose="020B0503020204020204" charset="-122"/>
              <a:ea typeface="微软雅黑" panose="020B0503020204020204" charset="-122"/>
              <a:cs typeface="微软雅黑" panose="020B0503020204020204" charset="-122"/>
              <a:sym typeface="+mn-ea"/>
            </a:endParaRPr>
          </a:p>
          <a:p>
            <a:pPr algn="l">
              <a:lnSpc>
                <a:spcPct val="100000"/>
              </a:lnSpc>
            </a:pPr>
            <a:endParaRPr sz="900">
              <a:latin typeface="微软雅黑" panose="020B0503020204020204" charset="-122"/>
              <a:ea typeface="微软雅黑" panose="020B0503020204020204" charset="-122"/>
              <a:cs typeface="微软雅黑" panose="020B0503020204020204" charset="-122"/>
              <a:sym typeface="+mn-ea"/>
            </a:endParaRPr>
          </a:p>
          <a:p>
            <a:pPr algn="l">
              <a:lnSpc>
                <a:spcPct val="100000"/>
              </a:lnSpc>
            </a:pPr>
            <a:r>
              <a:rPr sz="900">
                <a:latin typeface="微软雅黑" panose="020B0503020204020204" charset="-122"/>
                <a:ea typeface="微软雅黑" panose="020B0503020204020204" charset="-122"/>
                <a:cs typeface="微软雅黑" panose="020B0503020204020204" charset="-122"/>
                <a:sym typeface="+mn-ea"/>
              </a:rPr>
              <a:t>Caution.</a:t>
            </a:r>
            <a:endParaRPr sz="900">
              <a:latin typeface="微软雅黑" panose="020B0503020204020204" charset="-122"/>
              <a:ea typeface="微软雅黑" panose="020B0503020204020204" charset="-122"/>
              <a:cs typeface="微软雅黑" panose="020B0503020204020204" charset="-122"/>
              <a:sym typeface="+mn-ea"/>
            </a:endParaRPr>
          </a:p>
          <a:p>
            <a:pPr algn="l">
              <a:lnSpc>
                <a:spcPct val="100000"/>
              </a:lnSpc>
            </a:pPr>
            <a:r>
              <a:rPr sz="900">
                <a:latin typeface="微软雅黑" panose="020B0503020204020204" charset="-122"/>
                <a:ea typeface="微软雅黑" panose="020B0503020204020204" charset="-122"/>
                <a:cs typeface="微软雅黑" panose="020B0503020204020204" charset="-122"/>
                <a:sym typeface="+mn-ea"/>
              </a:rPr>
              <a:t>-Replace new rubber seals</a:t>
            </a:r>
            <a:endParaRPr sz="900">
              <a:latin typeface="微软雅黑" panose="020B0503020204020204" charset="-122"/>
              <a:ea typeface="微软雅黑" panose="020B0503020204020204" charset="-122"/>
              <a:cs typeface="微软雅黑" panose="020B0503020204020204" charset="-122"/>
              <a:sym typeface="+mn-ea"/>
            </a:endParaRPr>
          </a:p>
          <a:p>
            <a:pPr algn="l">
              <a:lnSpc>
                <a:spcPct val="100000"/>
              </a:lnSpc>
            </a:pPr>
            <a:r>
              <a:rPr sz="900">
                <a:latin typeface="微软雅黑" panose="020B0503020204020204" charset="-122"/>
                <a:ea typeface="微软雅黑" panose="020B0503020204020204" charset="-122"/>
                <a:cs typeface="微软雅黑" panose="020B0503020204020204" charset="-122"/>
                <a:sym typeface="+mn-ea"/>
              </a:rPr>
              <a:t>-Install each clamp in the intake tube assembly with the screw head [5] facing the right side and align the left side band hole [6] with the locating tab.</a:t>
            </a:r>
            <a:endParaRPr sz="900">
              <a:latin typeface="微软雅黑" panose="020B0503020204020204" charset="-122"/>
              <a:ea typeface="微软雅黑" panose="020B0503020204020204" charset="-122"/>
              <a:cs typeface="微软雅黑" panose="020B0503020204020204" charset="-122"/>
              <a:sym typeface="+mn-ea"/>
            </a:endParaRPr>
          </a:p>
          <a:p>
            <a:pPr algn="l">
              <a:lnSpc>
                <a:spcPct val="100000"/>
              </a:lnSpc>
            </a:pPr>
            <a:r>
              <a:rPr sz="900">
                <a:latin typeface="微软雅黑" panose="020B0503020204020204" charset="-122"/>
                <a:ea typeface="微软雅黑" panose="020B0503020204020204" charset="-122"/>
                <a:cs typeface="微软雅黑" panose="020B0503020204020204" charset="-122"/>
                <a:sym typeface="+mn-ea"/>
              </a:rPr>
              <a:t>-Install each clamp with the "UP" mark facing up</a:t>
            </a:r>
            <a:endParaRPr sz="900">
              <a:latin typeface="微软雅黑" panose="020B0503020204020204" charset="-122"/>
              <a:ea typeface="微软雅黑" panose="020B0503020204020204" charset="-122"/>
              <a:cs typeface="微软雅黑" panose="020B0503020204020204" charset="-122"/>
              <a:sym typeface="+mn-ea"/>
            </a:endParaRPr>
          </a:p>
          <a:p>
            <a:pPr algn="l">
              <a:lnSpc>
                <a:spcPct val="100000"/>
              </a:lnSpc>
            </a:pPr>
            <a:r>
              <a:rPr sz="900">
                <a:latin typeface="微软雅黑" panose="020B0503020204020204" charset="-122"/>
                <a:ea typeface="微软雅黑" panose="020B0503020204020204" charset="-122"/>
                <a:cs typeface="微软雅黑" panose="020B0503020204020204" charset="-122"/>
                <a:sym typeface="+mn-ea"/>
              </a:rPr>
              <a:t>Facing the throttle body and aligning the notch [7] with the lug.</a:t>
            </a:r>
            <a:endParaRPr sz="900">
              <a:latin typeface="微软雅黑" panose="020B0503020204020204" charset="-122"/>
              <a:ea typeface="微软雅黑" panose="020B0503020204020204" charset="-122"/>
              <a:cs typeface="微软雅黑" panose="020B0503020204020204" charset="-122"/>
              <a:sym typeface="+mn-ea"/>
            </a:endParaRPr>
          </a:p>
          <a:p>
            <a:pPr algn="l">
              <a:lnSpc>
                <a:spcPct val="100000"/>
              </a:lnSpc>
            </a:pPr>
            <a:r>
              <a:rPr sz="900">
                <a:latin typeface="微软雅黑" panose="020B0503020204020204" charset="-122"/>
                <a:ea typeface="微软雅黑" panose="020B0503020204020204" charset="-122"/>
                <a:cs typeface="微软雅黑" panose="020B0503020204020204" charset="-122"/>
                <a:sym typeface="+mn-ea"/>
              </a:rPr>
              <a:t>-Tighten the clamp screws so that the distance between the two ends is</a:t>
            </a:r>
            <a:endParaRPr sz="900">
              <a:latin typeface="微软雅黑" panose="020B0503020204020204" charset="-122"/>
              <a:ea typeface="微软雅黑" panose="020B0503020204020204" charset="-122"/>
              <a:cs typeface="微软雅黑" panose="020B0503020204020204" charset="-122"/>
              <a:sym typeface="+mn-ea"/>
            </a:endParaRPr>
          </a:p>
          <a:p>
            <a:pPr algn="l">
              <a:lnSpc>
                <a:spcPct val="100000"/>
              </a:lnSpc>
            </a:pPr>
            <a:r>
              <a:rPr sz="900">
                <a:latin typeface="微软雅黑" panose="020B0503020204020204" charset="-122"/>
                <a:ea typeface="微软雅黑" panose="020B0503020204020204" charset="-122"/>
                <a:cs typeface="微软雅黑" panose="020B0503020204020204" charset="-122"/>
                <a:sym typeface="+mn-ea"/>
              </a:rPr>
              <a:t>10±1.0 mm (0.4±0.04 in)</a:t>
            </a:r>
            <a:endParaRPr sz="900">
              <a:latin typeface="微软雅黑" panose="020B0503020204020204" charset="-122"/>
              <a:ea typeface="微软雅黑" panose="020B0503020204020204" charset="-122"/>
              <a:cs typeface="微软雅黑" panose="020B0503020204020204" charset="-122"/>
              <a:sym typeface="+mn-ea"/>
            </a:endParaRPr>
          </a:p>
          <a:p>
            <a:pPr algn="l">
              <a:lnSpc>
                <a:spcPct val="100000"/>
              </a:lnSpc>
            </a:pPr>
            <a:r>
              <a:rPr sz="900">
                <a:latin typeface="微软雅黑" panose="020B0503020204020204" charset="-122"/>
                <a:ea typeface="微软雅黑" panose="020B0503020204020204" charset="-122"/>
                <a:cs typeface="微软雅黑" panose="020B0503020204020204" charset="-122"/>
                <a:sym typeface="+mn-ea"/>
              </a:rPr>
              <a:t>Install the tightening bolts to the specified torque.      </a:t>
            </a:r>
            <a:endParaRPr sz="900">
              <a:latin typeface="微软雅黑" panose="020B0503020204020204" charset="-122"/>
              <a:ea typeface="微软雅黑" panose="020B0503020204020204" charset="-122"/>
              <a:cs typeface="微软雅黑" panose="020B0503020204020204" charset="-122"/>
              <a:sym typeface="+mn-ea"/>
            </a:endParaRPr>
          </a:p>
          <a:p>
            <a:pPr algn="l">
              <a:lnSpc>
                <a:spcPct val="100000"/>
              </a:lnSpc>
            </a:pPr>
            <a:r>
              <a:rPr sz="900">
                <a:latin typeface="微软雅黑" panose="020B0503020204020204" charset="-122"/>
                <a:ea typeface="微软雅黑" panose="020B0503020204020204" charset="-122"/>
                <a:cs typeface="微软雅黑" panose="020B0503020204020204" charset="-122"/>
                <a:sym typeface="+mn-ea"/>
              </a:rPr>
              <a:t>Torque.</a:t>
            </a:r>
            <a:endParaRPr sz="900">
              <a:latin typeface="微软雅黑" panose="020B0503020204020204" charset="-122"/>
              <a:ea typeface="微软雅黑" panose="020B0503020204020204" charset="-122"/>
              <a:cs typeface="微软雅黑" panose="020B0503020204020204" charset="-122"/>
              <a:sym typeface="+mn-ea"/>
            </a:endParaRPr>
          </a:p>
          <a:p>
            <a:pPr algn="l">
              <a:lnSpc>
                <a:spcPct val="100000"/>
              </a:lnSpc>
            </a:pPr>
            <a:r>
              <a:rPr sz="900">
                <a:latin typeface="微软雅黑" panose="020B0503020204020204" charset="-122"/>
                <a:ea typeface="微软雅黑" panose="020B0503020204020204" charset="-122"/>
                <a:cs typeface="微软雅黑" panose="020B0503020204020204" charset="-122"/>
                <a:sym typeface="+mn-ea"/>
              </a:rPr>
              <a:t>3-in-1 sensor mounting screws.</a:t>
            </a:r>
            <a:endParaRPr sz="900">
              <a:latin typeface="微软雅黑" panose="020B0503020204020204" charset="-122"/>
              <a:ea typeface="微软雅黑" panose="020B0503020204020204" charset="-122"/>
              <a:cs typeface="微软雅黑" panose="020B0503020204020204" charset="-122"/>
              <a:sym typeface="+mn-ea"/>
            </a:endParaRPr>
          </a:p>
          <a:p>
            <a:pPr algn="l">
              <a:lnSpc>
                <a:spcPct val="100000"/>
              </a:lnSpc>
            </a:pPr>
            <a:r>
              <a:rPr sz="900">
                <a:latin typeface="微软雅黑" panose="020B0503020204020204" charset="-122"/>
                <a:ea typeface="微软雅黑" panose="020B0503020204020204" charset="-122"/>
                <a:cs typeface="微软雅黑" panose="020B0503020204020204" charset="-122"/>
                <a:sym typeface="+mn-ea"/>
              </a:rPr>
              <a:t>3.4 N-m (0.3 kgf-m, 2.5lbf.ft)</a:t>
            </a:r>
            <a:endParaRPr sz="900">
              <a:latin typeface="微软雅黑" panose="020B0503020204020204" charset="-122"/>
              <a:ea typeface="微软雅黑" panose="020B0503020204020204" charset="-122"/>
              <a:cs typeface="微软雅黑" panose="020B0503020204020204" charset="-122"/>
              <a:sym typeface="+mn-ea"/>
            </a:endParaRPr>
          </a:p>
          <a:p>
            <a:pPr algn="l">
              <a:lnSpc>
                <a:spcPct val="100000"/>
              </a:lnSpc>
            </a:pPr>
            <a:r>
              <a:rPr sz="900">
                <a:latin typeface="微软雅黑" panose="020B0503020204020204" charset="-122"/>
                <a:ea typeface="微软雅黑" panose="020B0503020204020204" charset="-122"/>
                <a:cs typeface="微软雅黑" panose="020B0503020204020204" charset="-122"/>
                <a:sym typeface="+mn-ea"/>
              </a:rPr>
              <a:t>Idle motor valve body mounting screw: 3.4 N-m (0.3 kgf-m, 2.5lbf.ft)</a:t>
            </a:r>
            <a:endParaRPr sz="900">
              <a:latin typeface="微软雅黑" panose="020B0503020204020204" charset="-122"/>
              <a:ea typeface="微软雅黑" panose="020B0503020204020204" charset="-122"/>
              <a:cs typeface="微软雅黑" panose="020B0503020204020204" charset="-122"/>
              <a:sym typeface="+mn-ea"/>
            </a:endParaRPr>
          </a:p>
          <a:p>
            <a:pPr algn="l">
              <a:lnSpc>
                <a:spcPct val="100000"/>
              </a:lnSpc>
            </a:pPr>
            <a:r>
              <a:rPr sz="900">
                <a:latin typeface="微软雅黑" panose="020B0503020204020204" charset="-122"/>
                <a:ea typeface="微软雅黑" panose="020B0503020204020204" charset="-122"/>
                <a:cs typeface="微软雅黑" panose="020B0503020204020204" charset="-122"/>
                <a:sym typeface="+mn-ea"/>
              </a:rPr>
              <a:t>3.4 N-m (0.3 kgf-m, 2.5lbf.ft)</a:t>
            </a:r>
            <a:r>
              <a:rPr lang="zh-CN" altLang="en-US" sz="900">
                <a:latin typeface="微软雅黑" panose="020B0503020204020204" charset="-122"/>
                <a:ea typeface="微软雅黑" panose="020B0503020204020204" charset="-122"/>
                <a:cs typeface="微软雅黑" panose="020B0503020204020204" charset="-122"/>
              </a:rPr>
              <a:t> </a:t>
            </a:r>
            <a:endParaRPr lang="zh-CN" altLang="en-US" sz="900">
              <a:latin typeface="微软雅黑" panose="020B0503020204020204" charset="-122"/>
              <a:ea typeface="微软雅黑" panose="020B0503020204020204" charset="-122"/>
              <a:cs typeface="微软雅黑" panose="020B0503020204020204" charset="-122"/>
            </a:endParaRPr>
          </a:p>
        </p:txBody>
      </p:sp>
      <p:grpSp>
        <p:nvGrpSpPr>
          <p:cNvPr id="13" name="组合 12"/>
          <p:cNvGrpSpPr/>
          <p:nvPr/>
        </p:nvGrpSpPr>
        <p:grpSpPr>
          <a:xfrm>
            <a:off x="1446530" y="7230110"/>
            <a:ext cx="2160270" cy="1524000"/>
            <a:chOff x="5998" y="11386"/>
            <a:chExt cx="3402" cy="2400"/>
          </a:xfrm>
        </p:grpSpPr>
        <p:pic>
          <p:nvPicPr>
            <p:cNvPr id="2" name="图片 1" descr="节气门分解0000"/>
            <p:cNvPicPr>
              <a:picLocks noChangeAspect="1"/>
            </p:cNvPicPr>
            <p:nvPr/>
          </p:nvPicPr>
          <p:blipFill>
            <a:blip r:embed="rId2"/>
            <a:srcRect l="17198" t="11207" r="15920" b="16283"/>
            <a:stretch>
              <a:fillRect/>
            </a:stretch>
          </p:blipFill>
          <p:spPr>
            <a:xfrm>
              <a:off x="5998" y="11386"/>
              <a:ext cx="3403" cy="2401"/>
            </a:xfrm>
            <a:prstGeom prst="rect">
              <a:avLst/>
            </a:prstGeom>
            <a:ln>
              <a:solidFill>
                <a:schemeClr val="tx1"/>
              </a:solidFill>
            </a:ln>
          </p:spPr>
        </p:pic>
        <p:cxnSp>
          <p:nvCxnSpPr>
            <p:cNvPr id="3" name="直接连接符 2"/>
            <p:cNvCxnSpPr>
              <a:endCxn id="7" idx="2"/>
            </p:cNvCxnSpPr>
            <p:nvPr/>
          </p:nvCxnSpPr>
          <p:spPr>
            <a:xfrm flipV="1">
              <a:off x="8884" y="12816"/>
              <a:ext cx="349" cy="257"/>
            </a:xfrm>
            <a:prstGeom prst="line">
              <a:avLst/>
            </a:prstGeom>
            <a:ln w="12700">
              <a:solidFill>
                <a:srgbClr val="FF0000"/>
              </a:solidFill>
              <a:prstDash val="solid"/>
              <a:headEnd type="triangle" w="sm" len="med"/>
            </a:ln>
          </p:spPr>
          <p:style>
            <a:lnRef idx="1">
              <a:schemeClr val="accent1"/>
            </a:lnRef>
            <a:fillRef idx="0">
              <a:schemeClr val="accent1"/>
            </a:fillRef>
            <a:effectRef idx="0">
              <a:schemeClr val="accent1"/>
            </a:effectRef>
            <a:fontRef idx="minor">
              <a:schemeClr val="tx1"/>
            </a:fontRef>
          </p:style>
        </p:cxnSp>
        <p:cxnSp>
          <p:nvCxnSpPr>
            <p:cNvPr id="12" name="直接连接符 11"/>
            <p:cNvCxnSpPr>
              <a:endCxn id="8" idx="2"/>
            </p:cNvCxnSpPr>
            <p:nvPr/>
          </p:nvCxnSpPr>
          <p:spPr>
            <a:xfrm flipV="1">
              <a:off x="8837" y="12164"/>
              <a:ext cx="385" cy="764"/>
            </a:xfrm>
            <a:prstGeom prst="line">
              <a:avLst/>
            </a:prstGeom>
            <a:ln w="12700">
              <a:solidFill>
                <a:srgbClr val="FF0000"/>
              </a:solidFill>
              <a:prstDash val="solid"/>
              <a:headEnd type="triangle" w="sm" len="med"/>
            </a:ln>
          </p:spPr>
          <p:style>
            <a:lnRef idx="1">
              <a:schemeClr val="accent1"/>
            </a:lnRef>
            <a:fillRef idx="0">
              <a:schemeClr val="accent1"/>
            </a:fillRef>
            <a:effectRef idx="0">
              <a:schemeClr val="accent1"/>
            </a:effectRef>
            <a:fontRef idx="minor">
              <a:schemeClr val="tx1"/>
            </a:fontRef>
          </p:style>
        </p:cxnSp>
        <p:cxnSp>
          <p:nvCxnSpPr>
            <p:cNvPr id="4" name="直接连接符 3"/>
            <p:cNvCxnSpPr/>
            <p:nvPr/>
          </p:nvCxnSpPr>
          <p:spPr>
            <a:xfrm flipV="1">
              <a:off x="8982" y="13358"/>
              <a:ext cx="164" cy="24"/>
            </a:xfrm>
            <a:prstGeom prst="line">
              <a:avLst/>
            </a:prstGeom>
            <a:ln w="12700">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flipH="1">
              <a:off x="8710" y="13401"/>
              <a:ext cx="235" cy="307"/>
            </a:xfrm>
            <a:prstGeom prst="line">
              <a:avLst/>
            </a:prstGeom>
            <a:ln w="12700">
              <a:solidFill>
                <a:srgbClr val="FF0000"/>
              </a:solidFill>
              <a:prstDash val="solid"/>
              <a:headEnd type="triangle" w="sm" len="med"/>
            </a:ln>
          </p:spPr>
          <p:style>
            <a:lnRef idx="1">
              <a:schemeClr val="accent1"/>
            </a:lnRef>
            <a:fillRef idx="0">
              <a:schemeClr val="accent1"/>
            </a:fillRef>
            <a:effectRef idx="0">
              <a:schemeClr val="accent1"/>
            </a:effectRef>
            <a:fontRef idx="minor">
              <a:schemeClr val="tx1"/>
            </a:fontRef>
          </p:style>
        </p:cxnSp>
        <p:sp>
          <p:nvSpPr>
            <p:cNvPr id="6" name="文本框 5"/>
            <p:cNvSpPr txBox="1"/>
            <p:nvPr/>
          </p:nvSpPr>
          <p:spPr>
            <a:xfrm>
              <a:off x="8478" y="13505"/>
              <a:ext cx="314" cy="276"/>
            </a:xfrm>
            <a:prstGeom prst="rect">
              <a:avLst/>
            </a:prstGeom>
            <a:solidFill>
              <a:schemeClr val="bg1"/>
            </a:solidFill>
            <a:ln w="9525">
              <a:noFill/>
            </a:ln>
          </p:spPr>
          <p:txBody>
            <a:bodyPr wrap="square" lIns="0" tIns="10795" rIns="0" bIns="10795" anchor="t" anchorCtr="0">
              <a:spAutoFit/>
            </a:bodyPr>
            <a:p>
              <a:pPr indent="0" algn="ctr" fontAlgn="auto"/>
              <a:r>
                <a:rPr lang="en-US" altLang="zh-CN" sz="1000" b="1">
                  <a:latin typeface="微软雅黑" panose="020B0503020204020204" charset="-122"/>
                  <a:ea typeface="微软雅黑" panose="020B0503020204020204" charset="-122"/>
                  <a:cs typeface="Calibri" panose="020F0502020204030204" charset="0"/>
                </a:rPr>
                <a:t>[5]</a:t>
              </a:r>
              <a:endParaRPr lang="en-US" altLang="zh-CN" sz="1000" b="1">
                <a:latin typeface="微软雅黑" panose="020B0503020204020204" charset="-122"/>
                <a:ea typeface="微软雅黑" panose="020B0503020204020204" charset="-122"/>
                <a:cs typeface="Calibri" panose="020F0502020204030204" charset="0"/>
              </a:endParaRPr>
            </a:p>
          </p:txBody>
        </p:sp>
        <p:sp>
          <p:nvSpPr>
            <p:cNvPr id="7" name="文本框 6"/>
            <p:cNvSpPr txBox="1"/>
            <p:nvPr/>
          </p:nvSpPr>
          <p:spPr>
            <a:xfrm>
              <a:off x="9076" y="12540"/>
              <a:ext cx="314" cy="276"/>
            </a:xfrm>
            <a:prstGeom prst="rect">
              <a:avLst/>
            </a:prstGeom>
            <a:solidFill>
              <a:schemeClr val="bg1"/>
            </a:solidFill>
            <a:ln w="9525">
              <a:noFill/>
            </a:ln>
          </p:spPr>
          <p:txBody>
            <a:bodyPr wrap="square" lIns="0" tIns="10795" rIns="0" bIns="10795" anchor="t" anchorCtr="0">
              <a:spAutoFit/>
            </a:bodyPr>
            <a:p>
              <a:pPr indent="0" algn="ctr" fontAlgn="auto"/>
              <a:r>
                <a:rPr lang="en-US" altLang="zh-CN" sz="1000" b="1">
                  <a:latin typeface="微软雅黑" panose="020B0503020204020204" charset="-122"/>
                  <a:ea typeface="微软雅黑" panose="020B0503020204020204" charset="-122"/>
                  <a:cs typeface="Calibri" panose="020F0502020204030204" charset="0"/>
                </a:rPr>
                <a:t>[7]</a:t>
              </a:r>
              <a:endParaRPr lang="en-US" altLang="zh-CN" sz="1000" b="1">
                <a:latin typeface="微软雅黑" panose="020B0503020204020204" charset="-122"/>
                <a:ea typeface="微软雅黑" panose="020B0503020204020204" charset="-122"/>
                <a:cs typeface="Calibri" panose="020F0502020204030204" charset="0"/>
              </a:endParaRPr>
            </a:p>
          </p:txBody>
        </p:sp>
        <p:sp>
          <p:nvSpPr>
            <p:cNvPr id="8" name="文本框 7"/>
            <p:cNvSpPr txBox="1"/>
            <p:nvPr/>
          </p:nvSpPr>
          <p:spPr>
            <a:xfrm>
              <a:off x="9065" y="11888"/>
              <a:ext cx="314" cy="276"/>
            </a:xfrm>
            <a:prstGeom prst="rect">
              <a:avLst/>
            </a:prstGeom>
            <a:solidFill>
              <a:schemeClr val="bg1"/>
            </a:solidFill>
            <a:ln w="9525">
              <a:noFill/>
            </a:ln>
          </p:spPr>
          <p:txBody>
            <a:bodyPr wrap="square" lIns="0" tIns="10795" rIns="0" bIns="10795" anchor="t" anchorCtr="0">
              <a:spAutoFit/>
            </a:bodyPr>
            <a:p>
              <a:pPr indent="0" algn="ctr" fontAlgn="auto"/>
              <a:r>
                <a:rPr lang="en-US" altLang="zh-CN" sz="1000" b="1">
                  <a:latin typeface="微软雅黑" panose="020B0503020204020204" charset="-122"/>
                  <a:ea typeface="微软雅黑" panose="020B0503020204020204" charset="-122"/>
                  <a:cs typeface="Calibri" panose="020F0502020204030204" charset="0"/>
                </a:rPr>
                <a:t>[6]</a:t>
              </a:r>
              <a:endParaRPr lang="en-US" altLang="zh-CN" sz="1000" b="1">
                <a:latin typeface="微软雅黑" panose="020B0503020204020204" charset="-122"/>
                <a:ea typeface="微软雅黑" panose="020B0503020204020204" charset="-122"/>
                <a:cs typeface="Calibri" panose="020F0502020204030204" charset="0"/>
              </a:endParaRPr>
            </a:p>
          </p:txBody>
        </p:sp>
      </p:grpSp>
      <p:grpSp>
        <p:nvGrpSpPr>
          <p:cNvPr id="9" name="组合 8"/>
          <p:cNvGrpSpPr/>
          <p:nvPr/>
        </p:nvGrpSpPr>
        <p:grpSpPr>
          <a:xfrm>
            <a:off x="1444625" y="1729740"/>
            <a:ext cx="2160270" cy="1524000"/>
            <a:chOff x="5995" y="2724"/>
            <a:chExt cx="3402" cy="2400"/>
          </a:xfrm>
        </p:grpSpPr>
        <p:pic>
          <p:nvPicPr>
            <p:cNvPr id="8257" name="图片 8257" descr="E:\三维截图\节气门们\节气门000.tif节气门000"/>
            <p:cNvPicPr>
              <a:picLocks noChangeAspect="1"/>
            </p:cNvPicPr>
            <p:nvPr/>
          </p:nvPicPr>
          <p:blipFill>
            <a:blip r:embed="rId3"/>
            <a:srcRect l="6647" t="10071" r="18424" b="15555"/>
            <a:stretch>
              <a:fillRect/>
            </a:stretch>
          </p:blipFill>
          <p:spPr>
            <a:xfrm>
              <a:off x="5995" y="2724"/>
              <a:ext cx="3402" cy="2400"/>
            </a:xfrm>
            <a:prstGeom prst="rect">
              <a:avLst/>
            </a:prstGeom>
            <a:ln>
              <a:solidFill>
                <a:schemeClr val="tx1"/>
              </a:solidFill>
            </a:ln>
          </p:spPr>
        </p:pic>
        <p:sp>
          <p:nvSpPr>
            <p:cNvPr id="15" name="文本框 14"/>
            <p:cNvSpPr txBox="1"/>
            <p:nvPr/>
          </p:nvSpPr>
          <p:spPr>
            <a:xfrm>
              <a:off x="7137" y="4854"/>
              <a:ext cx="1813" cy="193"/>
            </a:xfrm>
            <a:prstGeom prst="rect">
              <a:avLst/>
            </a:prstGeom>
            <a:solidFill>
              <a:schemeClr val="bg1"/>
            </a:solidFill>
            <a:ln>
              <a:noFill/>
            </a:ln>
          </p:spPr>
          <p:txBody>
            <a:bodyPr wrap="square" lIns="0" tIns="0" rIns="0" bIns="0" rtlCol="0">
              <a:spAutoFit/>
            </a:bodyPr>
            <a:p>
              <a:pPr algn="ctr"/>
              <a:r>
                <a:rPr lang="zh-CN" altLang="en-US" sz="800" b="1">
                  <a:solidFill>
                    <a:schemeClr val="tx1"/>
                  </a:solidFill>
                  <a:latin typeface="微软雅黑" panose="020B0503020204020204" charset="-122"/>
                  <a:ea typeface="微软雅黑" panose="020B0503020204020204" charset="-122"/>
                </a:rPr>
                <a:t>Prohibit disassembly</a:t>
              </a:r>
              <a:endParaRPr lang="zh-CN" altLang="en-US" sz="800" b="1">
                <a:solidFill>
                  <a:schemeClr val="tx1"/>
                </a:solidFill>
                <a:latin typeface="微软雅黑" panose="020B0503020204020204" charset="-122"/>
                <a:ea typeface="微软雅黑" panose="020B0503020204020204" charset="-122"/>
              </a:endParaRPr>
            </a:p>
          </p:txBody>
        </p:sp>
        <p:sp>
          <p:nvSpPr>
            <p:cNvPr id="16" name="圆角矩形 15"/>
            <p:cNvSpPr/>
            <p:nvPr/>
          </p:nvSpPr>
          <p:spPr>
            <a:xfrm>
              <a:off x="8024" y="3497"/>
              <a:ext cx="860" cy="1167"/>
            </a:xfrm>
            <a:prstGeom prst="round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cxnSp>
          <p:nvCxnSpPr>
            <p:cNvPr id="40" name="直接连接符 39"/>
            <p:cNvCxnSpPr>
              <a:stCxn id="15" idx="0"/>
              <a:endCxn id="16" idx="2"/>
            </p:cNvCxnSpPr>
            <p:nvPr/>
          </p:nvCxnSpPr>
          <p:spPr>
            <a:xfrm flipV="1">
              <a:off x="8044" y="4664"/>
              <a:ext cx="410" cy="19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41" name="组合 40"/>
          <p:cNvGrpSpPr/>
          <p:nvPr/>
        </p:nvGrpSpPr>
        <p:grpSpPr>
          <a:xfrm>
            <a:off x="1365885" y="3528695"/>
            <a:ext cx="2244725" cy="1524635"/>
            <a:chOff x="5871" y="5557"/>
            <a:chExt cx="3535" cy="2401"/>
          </a:xfrm>
        </p:grpSpPr>
        <p:pic>
          <p:nvPicPr>
            <p:cNvPr id="42" name="图片 8257" descr="E:\三维截图\节气门们\节气门0001.tif节气门0001"/>
            <p:cNvPicPr>
              <a:picLocks noChangeAspect="1"/>
            </p:cNvPicPr>
            <p:nvPr/>
          </p:nvPicPr>
          <p:blipFill>
            <a:blip r:embed="rId4"/>
            <a:srcRect l="8145" t="15876" r="18555" b="11770"/>
            <a:stretch>
              <a:fillRect/>
            </a:stretch>
          </p:blipFill>
          <p:spPr>
            <a:xfrm>
              <a:off x="6004" y="5557"/>
              <a:ext cx="3402" cy="2401"/>
            </a:xfrm>
            <a:prstGeom prst="rect">
              <a:avLst/>
            </a:prstGeom>
            <a:ln>
              <a:solidFill>
                <a:schemeClr val="tx1"/>
              </a:solidFill>
            </a:ln>
          </p:spPr>
        </p:pic>
        <p:sp>
          <p:nvSpPr>
            <p:cNvPr id="43" name="文本框 42"/>
            <p:cNvSpPr txBox="1"/>
            <p:nvPr/>
          </p:nvSpPr>
          <p:spPr>
            <a:xfrm>
              <a:off x="5871" y="6238"/>
              <a:ext cx="962" cy="1669"/>
            </a:xfrm>
            <a:prstGeom prst="rect">
              <a:avLst/>
            </a:prstGeom>
            <a:solidFill>
              <a:schemeClr val="bg1"/>
            </a:solidFill>
            <a:ln>
              <a:noFill/>
            </a:ln>
          </p:spPr>
          <p:txBody>
            <a:bodyPr vert="mongolianVert" wrap="square" lIns="36195" tIns="36195" rIns="36195" bIns="36195" rtlCol="0" anchor="ctr" anchorCtr="0">
              <a:spAutoFit/>
            </a:bodyPr>
            <a:p>
              <a:pPr algn="ctr"/>
              <a:endParaRPr lang="zh-CN" altLang="en-US" sz="700" b="1">
                <a:solidFill>
                  <a:schemeClr val="tx1"/>
                </a:solidFill>
                <a:latin typeface="微软雅黑" panose="020B0503020204020204" charset="-122"/>
                <a:ea typeface="微软雅黑" panose="020B0503020204020204" charset="-122"/>
              </a:endParaRPr>
            </a:p>
            <a:p>
              <a:pPr algn="ctr"/>
              <a:r>
                <a:rPr lang="zh-CN" altLang="en-US" sz="700" b="1">
                  <a:solidFill>
                    <a:schemeClr val="tx1"/>
                  </a:solidFill>
                  <a:latin typeface="微软雅黑" panose="020B0503020204020204" charset="-122"/>
                  <a:ea typeface="微软雅黑" panose="020B0503020204020204" charset="-122"/>
                </a:rPr>
                <a:t>maintenance </a:t>
              </a:r>
              <a:endParaRPr lang="zh-CN" altLang="en-US" sz="700" b="1">
                <a:solidFill>
                  <a:schemeClr val="tx1"/>
                </a:solidFill>
                <a:latin typeface="微软雅黑" panose="020B0503020204020204" charset="-122"/>
                <a:ea typeface="微软雅黑" panose="020B0503020204020204" charset="-122"/>
              </a:endParaRPr>
            </a:p>
            <a:p>
              <a:pPr algn="ctr"/>
              <a:r>
                <a:rPr lang="zh-CN" altLang="en-US" sz="700" b="1">
                  <a:latin typeface="微软雅黑" panose="020B0503020204020204" charset="-122"/>
                  <a:ea typeface="微软雅黑" panose="020B0503020204020204" charset="-122"/>
                  <a:sym typeface="+mn-ea"/>
                </a:rPr>
                <a:t>if not for </a:t>
              </a:r>
              <a:endParaRPr lang="zh-CN" altLang="en-US" sz="700" b="1">
                <a:latin typeface="微软雅黑" panose="020B0503020204020204" charset="-122"/>
                <a:ea typeface="微软雅黑" panose="020B0503020204020204" charset="-122"/>
                <a:sym typeface="+mn-ea"/>
              </a:endParaRPr>
            </a:p>
            <a:p>
              <a:pPr algn="ctr"/>
              <a:r>
                <a:rPr lang="zh-CN" altLang="en-US" sz="700" b="1">
                  <a:latin typeface="微软雅黑" panose="020B0503020204020204" charset="-122"/>
                  <a:ea typeface="微软雅黑" panose="020B0503020204020204" charset="-122"/>
                  <a:sym typeface="+mn-ea"/>
                </a:rPr>
                <a:t>Prohibit disassembly</a:t>
              </a:r>
              <a:endParaRPr lang="zh-CN" altLang="en-US" sz="700" b="1">
                <a:latin typeface="微软雅黑" panose="020B0503020204020204" charset="-122"/>
                <a:ea typeface="微软雅黑" panose="020B0503020204020204" charset="-122"/>
                <a:sym typeface="+mn-ea"/>
              </a:endParaRPr>
            </a:p>
            <a:p>
              <a:pPr algn="ctr"/>
              <a:endParaRPr lang="zh-CN" altLang="en-US" sz="700" b="1">
                <a:solidFill>
                  <a:schemeClr val="tx1"/>
                </a:solidFill>
                <a:latin typeface="微软雅黑" panose="020B0503020204020204" charset="-122"/>
                <a:ea typeface="微软雅黑" panose="020B0503020204020204" charset="-122"/>
              </a:endParaRPr>
            </a:p>
          </p:txBody>
        </p:sp>
        <p:cxnSp>
          <p:nvCxnSpPr>
            <p:cNvPr id="45" name="直接连接符 44"/>
            <p:cNvCxnSpPr>
              <a:stCxn id="43" idx="3"/>
            </p:cNvCxnSpPr>
            <p:nvPr/>
          </p:nvCxnSpPr>
          <p:spPr>
            <a:xfrm flipV="1">
              <a:off x="6833" y="6564"/>
              <a:ext cx="982" cy="509"/>
            </a:xfrm>
            <a:prstGeom prst="line">
              <a:avLst/>
            </a:prstGeom>
            <a:ln w="12700">
              <a:solidFill>
                <a:srgbClr val="FF0000"/>
              </a:solidFill>
              <a:headEnd type="none"/>
              <a:tailEnd type="triangle" w="sm" len="med"/>
            </a:ln>
          </p:spPr>
          <p:style>
            <a:lnRef idx="1">
              <a:schemeClr val="accent1"/>
            </a:lnRef>
            <a:fillRef idx="0">
              <a:schemeClr val="accent1"/>
            </a:fillRef>
            <a:effectRef idx="0">
              <a:schemeClr val="accent1"/>
            </a:effectRef>
            <a:fontRef idx="minor">
              <a:schemeClr val="tx1"/>
            </a:fontRef>
          </p:style>
        </p:cxnSp>
        <p:cxnSp>
          <p:nvCxnSpPr>
            <p:cNvPr id="46" name="直接连接符 45"/>
            <p:cNvCxnSpPr/>
            <p:nvPr/>
          </p:nvCxnSpPr>
          <p:spPr>
            <a:xfrm>
              <a:off x="6670" y="7340"/>
              <a:ext cx="1080" cy="240"/>
            </a:xfrm>
            <a:prstGeom prst="line">
              <a:avLst/>
            </a:prstGeom>
            <a:ln w="12700">
              <a:solidFill>
                <a:srgbClr val="FF0000"/>
              </a:solidFill>
              <a:headEnd type="none"/>
              <a:tailEnd type="triangle" w="sm" len="med"/>
            </a:ln>
          </p:spPr>
          <p:style>
            <a:lnRef idx="1">
              <a:schemeClr val="accent1"/>
            </a:lnRef>
            <a:fillRef idx="0">
              <a:schemeClr val="accent1"/>
            </a:fillRef>
            <a:effectRef idx="0">
              <a:schemeClr val="accent1"/>
            </a:effectRef>
            <a:fontRef idx="minor">
              <a:schemeClr val="tx1"/>
            </a:fontRef>
          </p:style>
        </p:cxnSp>
      </p:grpSp>
      <p:grpSp>
        <p:nvGrpSpPr>
          <p:cNvPr id="47" name="组合 46"/>
          <p:cNvGrpSpPr/>
          <p:nvPr/>
        </p:nvGrpSpPr>
        <p:grpSpPr>
          <a:xfrm>
            <a:off x="1444625" y="5375910"/>
            <a:ext cx="2160270" cy="1524000"/>
            <a:chOff x="5995" y="8466"/>
            <a:chExt cx="3402" cy="2400"/>
          </a:xfrm>
        </p:grpSpPr>
        <p:pic>
          <p:nvPicPr>
            <p:cNvPr id="17" name="图片 8257" descr="E:\三维截图\节气门们\节气门0001.tif节气门0001"/>
            <p:cNvPicPr>
              <a:picLocks noChangeAspect="1"/>
            </p:cNvPicPr>
            <p:nvPr/>
          </p:nvPicPr>
          <p:blipFill>
            <a:blip r:embed="rId4"/>
            <a:srcRect l="8145" t="15876" r="18555" b="11770"/>
            <a:stretch>
              <a:fillRect/>
            </a:stretch>
          </p:blipFill>
          <p:spPr>
            <a:xfrm>
              <a:off x="5995" y="8466"/>
              <a:ext cx="3402" cy="2401"/>
            </a:xfrm>
            <a:prstGeom prst="rect">
              <a:avLst/>
            </a:prstGeom>
            <a:ln>
              <a:solidFill>
                <a:schemeClr val="tx1"/>
              </a:solidFill>
            </a:ln>
          </p:spPr>
        </p:pic>
        <p:cxnSp>
          <p:nvCxnSpPr>
            <p:cNvPr id="18" name="直接连接符 17"/>
            <p:cNvCxnSpPr/>
            <p:nvPr/>
          </p:nvCxnSpPr>
          <p:spPr>
            <a:xfrm flipV="1">
              <a:off x="7845" y="10220"/>
              <a:ext cx="1225" cy="221"/>
            </a:xfrm>
            <a:prstGeom prst="line">
              <a:avLst/>
            </a:prstGeom>
            <a:ln w="12700">
              <a:solidFill>
                <a:srgbClr val="FF0000"/>
              </a:solidFill>
              <a:prstDash val="solid"/>
              <a:headEnd type="triangle" w="sm" len="med"/>
            </a:ln>
          </p:spPr>
          <p:style>
            <a:lnRef idx="1">
              <a:schemeClr val="accent1"/>
            </a:lnRef>
            <a:fillRef idx="0">
              <a:schemeClr val="accent1"/>
            </a:fillRef>
            <a:effectRef idx="0">
              <a:schemeClr val="accent1"/>
            </a:effectRef>
            <a:fontRef idx="minor">
              <a:schemeClr val="tx1"/>
            </a:fontRef>
          </p:style>
        </p:cxnSp>
        <p:sp>
          <p:nvSpPr>
            <p:cNvPr id="19" name="文本框 18"/>
            <p:cNvSpPr txBox="1"/>
            <p:nvPr/>
          </p:nvSpPr>
          <p:spPr>
            <a:xfrm>
              <a:off x="8979" y="10100"/>
              <a:ext cx="376" cy="276"/>
            </a:xfrm>
            <a:prstGeom prst="rect">
              <a:avLst/>
            </a:prstGeom>
            <a:solidFill>
              <a:schemeClr val="bg1"/>
            </a:solidFill>
            <a:ln w="9525">
              <a:noFill/>
            </a:ln>
          </p:spPr>
          <p:txBody>
            <a:bodyPr wrap="square" lIns="0" tIns="10795" rIns="0" bIns="10795" anchor="t" anchorCtr="0">
              <a:spAutoFit/>
            </a:bodyPr>
            <a:p>
              <a:pPr indent="0" algn="ctr" fontAlgn="auto"/>
              <a:r>
                <a:rPr lang="en-US" altLang="zh-CN" sz="1000" b="1">
                  <a:latin typeface="微软雅黑" panose="020B0503020204020204" charset="-122"/>
                  <a:ea typeface="微软雅黑" panose="020B0503020204020204" charset="-122"/>
                  <a:cs typeface="Calibri" panose="020F0502020204030204" charset="0"/>
                </a:rPr>
                <a:t>[4]</a:t>
              </a:r>
              <a:endParaRPr lang="en-US" altLang="zh-CN" sz="1000" b="1">
                <a:latin typeface="微软雅黑" panose="020B0503020204020204" charset="-122"/>
                <a:ea typeface="微软雅黑" panose="020B0503020204020204" charset="-122"/>
                <a:cs typeface="Calibri" panose="020F0502020204030204" charset="0"/>
              </a:endParaRPr>
            </a:p>
          </p:txBody>
        </p:sp>
        <p:cxnSp>
          <p:nvCxnSpPr>
            <p:cNvPr id="20" name="直接连接符 19"/>
            <p:cNvCxnSpPr/>
            <p:nvPr/>
          </p:nvCxnSpPr>
          <p:spPr>
            <a:xfrm flipV="1">
              <a:off x="8075" y="8660"/>
              <a:ext cx="1115" cy="1030"/>
            </a:xfrm>
            <a:prstGeom prst="line">
              <a:avLst/>
            </a:prstGeom>
            <a:ln w="12700">
              <a:solidFill>
                <a:srgbClr val="FF0000"/>
              </a:solidFill>
              <a:headEnd type="triangle" w="sm" len="med"/>
            </a:ln>
          </p:spPr>
          <p:style>
            <a:lnRef idx="1">
              <a:schemeClr val="accent1"/>
            </a:lnRef>
            <a:fillRef idx="0">
              <a:schemeClr val="accent1"/>
            </a:fillRef>
            <a:effectRef idx="0">
              <a:schemeClr val="accent1"/>
            </a:effectRef>
            <a:fontRef idx="minor">
              <a:schemeClr val="tx1"/>
            </a:fontRef>
          </p:style>
        </p:cxnSp>
        <p:sp>
          <p:nvSpPr>
            <p:cNvPr id="21" name="文本框 20"/>
            <p:cNvSpPr txBox="1"/>
            <p:nvPr/>
          </p:nvSpPr>
          <p:spPr>
            <a:xfrm>
              <a:off x="8951" y="8540"/>
              <a:ext cx="376" cy="276"/>
            </a:xfrm>
            <a:prstGeom prst="rect">
              <a:avLst/>
            </a:prstGeom>
            <a:solidFill>
              <a:schemeClr val="bg1"/>
            </a:solidFill>
            <a:ln w="9525">
              <a:noFill/>
            </a:ln>
          </p:spPr>
          <p:txBody>
            <a:bodyPr wrap="square" lIns="0" tIns="10795" rIns="0" bIns="10795" anchor="t" anchorCtr="0">
              <a:spAutoFit/>
            </a:bodyPr>
            <a:p>
              <a:pPr indent="0" algn="ctr" fontAlgn="auto"/>
              <a:r>
                <a:rPr lang="en-US" altLang="zh-CN" sz="1000" b="1">
                  <a:latin typeface="微软雅黑" panose="020B0503020204020204" charset="-122"/>
                  <a:ea typeface="微软雅黑" panose="020B0503020204020204" charset="-122"/>
                  <a:cs typeface="Calibri" panose="020F0502020204030204" charset="0"/>
                </a:rPr>
                <a:t>[2]</a:t>
              </a:r>
              <a:endParaRPr lang="en-US" altLang="zh-CN" sz="1000" b="1">
                <a:latin typeface="微软雅黑" panose="020B0503020204020204" charset="-122"/>
                <a:ea typeface="微软雅黑" panose="020B0503020204020204" charset="-122"/>
                <a:cs typeface="Calibri" panose="020F0502020204030204" charset="0"/>
              </a:endParaRPr>
            </a:p>
          </p:txBody>
        </p:sp>
        <p:cxnSp>
          <p:nvCxnSpPr>
            <p:cNvPr id="60" name="直接连接符 59"/>
            <p:cNvCxnSpPr/>
            <p:nvPr/>
          </p:nvCxnSpPr>
          <p:spPr>
            <a:xfrm flipV="1">
              <a:off x="7937" y="8578"/>
              <a:ext cx="0" cy="813"/>
            </a:xfrm>
            <a:prstGeom prst="line">
              <a:avLst/>
            </a:prstGeom>
            <a:ln w="12700">
              <a:solidFill>
                <a:srgbClr val="FF0000"/>
              </a:solidFill>
              <a:headEnd type="triangle" w="sm" len="med"/>
            </a:ln>
          </p:spPr>
          <p:style>
            <a:lnRef idx="1">
              <a:schemeClr val="accent1"/>
            </a:lnRef>
            <a:fillRef idx="0">
              <a:schemeClr val="accent1"/>
            </a:fillRef>
            <a:effectRef idx="0">
              <a:schemeClr val="accent1"/>
            </a:effectRef>
            <a:fontRef idx="minor">
              <a:schemeClr val="tx1"/>
            </a:fontRef>
          </p:style>
        </p:cxnSp>
        <p:cxnSp>
          <p:nvCxnSpPr>
            <p:cNvPr id="61" name="直接连接符 60"/>
            <p:cNvCxnSpPr/>
            <p:nvPr/>
          </p:nvCxnSpPr>
          <p:spPr>
            <a:xfrm flipV="1">
              <a:off x="7374" y="8579"/>
              <a:ext cx="0" cy="1275"/>
            </a:xfrm>
            <a:prstGeom prst="line">
              <a:avLst/>
            </a:prstGeom>
            <a:ln w="12700">
              <a:solidFill>
                <a:srgbClr val="FF0000"/>
              </a:solidFill>
              <a:headEnd type="triangle" w="sm" len="med"/>
            </a:ln>
          </p:spPr>
          <p:style>
            <a:lnRef idx="1">
              <a:schemeClr val="accent1"/>
            </a:lnRef>
            <a:fillRef idx="0">
              <a:schemeClr val="accent1"/>
            </a:fillRef>
            <a:effectRef idx="0">
              <a:schemeClr val="accent1"/>
            </a:effectRef>
            <a:fontRef idx="minor">
              <a:schemeClr val="tx1"/>
            </a:fontRef>
          </p:style>
        </p:cxnSp>
        <p:cxnSp>
          <p:nvCxnSpPr>
            <p:cNvPr id="62" name="直接连接符 61"/>
            <p:cNvCxnSpPr/>
            <p:nvPr/>
          </p:nvCxnSpPr>
          <p:spPr>
            <a:xfrm flipH="1">
              <a:off x="6147" y="10240"/>
              <a:ext cx="1213" cy="0"/>
            </a:xfrm>
            <a:prstGeom prst="line">
              <a:avLst/>
            </a:prstGeom>
            <a:ln w="12700">
              <a:solidFill>
                <a:srgbClr val="FF0000"/>
              </a:solidFill>
              <a:headEnd type="triangle" w="sm" len="med"/>
            </a:ln>
          </p:spPr>
          <p:style>
            <a:lnRef idx="1">
              <a:schemeClr val="accent1"/>
            </a:lnRef>
            <a:fillRef idx="0">
              <a:schemeClr val="accent1"/>
            </a:fillRef>
            <a:effectRef idx="0">
              <a:schemeClr val="accent1"/>
            </a:effectRef>
            <a:fontRef idx="minor">
              <a:schemeClr val="tx1"/>
            </a:fontRef>
          </p:style>
        </p:cxnSp>
        <p:cxnSp>
          <p:nvCxnSpPr>
            <p:cNvPr id="63" name="直接连接符 62"/>
            <p:cNvCxnSpPr/>
            <p:nvPr/>
          </p:nvCxnSpPr>
          <p:spPr>
            <a:xfrm flipH="1">
              <a:off x="6147" y="10629"/>
              <a:ext cx="1975" cy="0"/>
            </a:xfrm>
            <a:prstGeom prst="line">
              <a:avLst/>
            </a:prstGeom>
            <a:ln w="12700">
              <a:solidFill>
                <a:srgbClr val="FF0000"/>
              </a:solidFill>
              <a:headEnd type="triangle" w="sm" len="med"/>
            </a:ln>
          </p:spPr>
          <p:style>
            <a:lnRef idx="1">
              <a:schemeClr val="accent1"/>
            </a:lnRef>
            <a:fillRef idx="0">
              <a:schemeClr val="accent1"/>
            </a:fillRef>
            <a:effectRef idx="0">
              <a:schemeClr val="accent1"/>
            </a:effectRef>
            <a:fontRef idx="minor">
              <a:schemeClr val="tx1"/>
            </a:fontRef>
          </p:style>
        </p:cxnSp>
        <p:sp>
          <p:nvSpPr>
            <p:cNvPr id="64" name="文本框 63"/>
            <p:cNvSpPr txBox="1"/>
            <p:nvPr/>
          </p:nvSpPr>
          <p:spPr>
            <a:xfrm>
              <a:off x="7747" y="8500"/>
              <a:ext cx="376" cy="276"/>
            </a:xfrm>
            <a:prstGeom prst="rect">
              <a:avLst/>
            </a:prstGeom>
            <a:solidFill>
              <a:schemeClr val="bg1"/>
            </a:solidFill>
            <a:ln w="9525">
              <a:noFill/>
            </a:ln>
          </p:spPr>
          <p:txBody>
            <a:bodyPr wrap="square" lIns="0" tIns="10795" rIns="0" bIns="10795" anchor="t" anchorCtr="0">
              <a:spAutoFit/>
            </a:bodyPr>
            <a:p>
              <a:pPr indent="0" algn="ctr" fontAlgn="auto"/>
              <a:r>
                <a:rPr lang="en-US" altLang="zh-CN" sz="1000" b="1">
                  <a:latin typeface="微软雅黑" panose="020B0503020204020204" charset="-122"/>
                  <a:ea typeface="微软雅黑" panose="020B0503020204020204" charset="-122"/>
                  <a:cs typeface="Calibri" panose="020F0502020204030204" charset="0"/>
                </a:rPr>
                <a:t>[1]</a:t>
              </a:r>
              <a:endParaRPr lang="en-US" altLang="zh-CN" sz="1000" b="1">
                <a:latin typeface="微软雅黑" panose="020B0503020204020204" charset="-122"/>
                <a:ea typeface="微软雅黑" panose="020B0503020204020204" charset="-122"/>
                <a:cs typeface="Calibri" panose="020F0502020204030204" charset="0"/>
              </a:endParaRPr>
            </a:p>
          </p:txBody>
        </p:sp>
        <p:sp>
          <p:nvSpPr>
            <p:cNvPr id="65" name="文本框 64"/>
            <p:cNvSpPr txBox="1"/>
            <p:nvPr/>
          </p:nvSpPr>
          <p:spPr>
            <a:xfrm>
              <a:off x="6043" y="10100"/>
              <a:ext cx="376" cy="267"/>
            </a:xfrm>
            <a:prstGeom prst="rect">
              <a:avLst/>
            </a:prstGeom>
            <a:solidFill>
              <a:schemeClr val="bg1"/>
            </a:solidFill>
            <a:ln w="9525">
              <a:noFill/>
            </a:ln>
          </p:spPr>
          <p:txBody>
            <a:bodyPr wrap="square" lIns="0" tIns="10795" rIns="0" bIns="10795" anchor="t" anchorCtr="0">
              <a:spAutoFit/>
            </a:bodyPr>
            <a:p>
              <a:pPr indent="0" algn="ctr" fontAlgn="auto"/>
              <a:r>
                <a:rPr lang="en-US" altLang="zh-CN" sz="1000" b="1">
                  <a:latin typeface="微软雅黑" panose="020B0503020204020204" charset="-122"/>
                  <a:ea typeface="微软雅黑" panose="020B0503020204020204" charset="-122"/>
                  <a:cs typeface="Calibri" panose="020F0502020204030204" charset="0"/>
                </a:rPr>
                <a:t>[3]</a:t>
              </a:r>
              <a:endParaRPr lang="en-US" altLang="zh-CN" sz="1000" b="1">
                <a:latin typeface="微软雅黑" panose="020B0503020204020204" charset="-122"/>
                <a:ea typeface="微软雅黑" panose="020B0503020204020204" charset="-122"/>
                <a:cs typeface="Calibri" panose="020F0502020204030204" charset="0"/>
              </a:endParaRPr>
            </a:p>
          </p:txBody>
        </p:sp>
        <p:sp>
          <p:nvSpPr>
            <p:cNvPr id="66" name="文本框 65"/>
            <p:cNvSpPr txBox="1"/>
            <p:nvPr/>
          </p:nvSpPr>
          <p:spPr>
            <a:xfrm>
              <a:off x="6035" y="10492"/>
              <a:ext cx="376" cy="267"/>
            </a:xfrm>
            <a:prstGeom prst="rect">
              <a:avLst/>
            </a:prstGeom>
            <a:solidFill>
              <a:schemeClr val="bg1"/>
            </a:solidFill>
            <a:ln w="9525">
              <a:noFill/>
            </a:ln>
          </p:spPr>
          <p:txBody>
            <a:bodyPr wrap="square" lIns="0" tIns="10795" rIns="0" bIns="10795" anchor="t" anchorCtr="0">
              <a:spAutoFit/>
            </a:bodyPr>
            <a:p>
              <a:pPr indent="0" algn="ctr" fontAlgn="auto"/>
              <a:r>
                <a:rPr lang="en-US" altLang="zh-CN" sz="1000" b="1">
                  <a:latin typeface="微软雅黑" panose="020B0503020204020204" charset="-122"/>
                  <a:ea typeface="微软雅黑" panose="020B0503020204020204" charset="-122"/>
                  <a:cs typeface="Calibri" panose="020F0502020204030204" charset="0"/>
                </a:rPr>
                <a:t>[3]</a:t>
              </a:r>
              <a:endParaRPr lang="en-US" altLang="zh-CN" sz="1000" b="1">
                <a:latin typeface="微软雅黑" panose="020B0503020204020204" charset="-122"/>
                <a:ea typeface="微软雅黑" panose="020B0503020204020204" charset="-122"/>
                <a:cs typeface="Calibri" panose="020F0502020204030204" charset="0"/>
              </a:endParaRPr>
            </a:p>
          </p:txBody>
        </p:sp>
        <p:sp>
          <p:nvSpPr>
            <p:cNvPr id="67" name="文本框 66"/>
            <p:cNvSpPr txBox="1"/>
            <p:nvPr/>
          </p:nvSpPr>
          <p:spPr>
            <a:xfrm>
              <a:off x="7203" y="8516"/>
              <a:ext cx="376" cy="276"/>
            </a:xfrm>
            <a:prstGeom prst="rect">
              <a:avLst/>
            </a:prstGeom>
            <a:solidFill>
              <a:schemeClr val="bg1"/>
            </a:solidFill>
            <a:ln w="9525">
              <a:noFill/>
            </a:ln>
          </p:spPr>
          <p:txBody>
            <a:bodyPr wrap="square" lIns="0" tIns="10795" rIns="0" bIns="10795" anchor="t" anchorCtr="0">
              <a:spAutoFit/>
            </a:bodyPr>
            <a:p>
              <a:pPr indent="0" algn="ctr" fontAlgn="auto"/>
              <a:r>
                <a:rPr lang="en-US" altLang="zh-CN" sz="1000" b="1">
                  <a:latin typeface="微软雅黑" panose="020B0503020204020204" charset="-122"/>
                  <a:ea typeface="微软雅黑" panose="020B0503020204020204" charset="-122"/>
                  <a:cs typeface="Calibri" panose="020F0502020204030204" charset="0"/>
                </a:rPr>
                <a:t>[1]</a:t>
              </a:r>
              <a:endParaRPr lang="en-US" altLang="zh-CN" sz="1000" b="1">
                <a:latin typeface="微软雅黑" panose="020B0503020204020204" charset="-122"/>
                <a:ea typeface="微软雅黑" panose="020B0503020204020204" charset="-122"/>
                <a:cs typeface="Calibri" panose="020F0502020204030204" charset="0"/>
              </a:endParaRPr>
            </a:p>
          </p:txBody>
        </p:sp>
      </p:grpSp>
      <p:sp>
        <p:nvSpPr>
          <p:cNvPr id="22" name="object 13"/>
          <p:cNvSpPr txBox="1"/>
          <p:nvPr>
            <p:custDataLst>
              <p:tags r:id="rId5"/>
            </p:custDataLst>
          </p:nvPr>
        </p:nvSpPr>
        <p:spPr>
          <a:xfrm>
            <a:off x="568960" y="8181340"/>
            <a:ext cx="766445" cy="569595"/>
          </a:xfrm>
          <a:prstGeom prst="rect">
            <a:avLst/>
          </a:prstGeom>
        </p:spPr>
        <p:txBody>
          <a:bodyPr vert="horz" wrap="square" lIns="0" tIns="13335" rIns="0" bIns="0" rtlCol="0">
            <a:noAutofit/>
          </a:bodyPr>
          <a:p>
            <a:pPr marL="168910" marR="161290" algn="just">
              <a:lnSpc>
                <a:spcPct val="125000"/>
              </a:lnSpc>
              <a:spcBef>
                <a:spcPts val="105"/>
              </a:spcBef>
            </a:pPr>
            <a:r>
              <a:rPr lang="en-US" sz="900" dirty="0">
                <a:solidFill>
                  <a:srgbClr val="FFFFFF"/>
                </a:solidFill>
                <a:latin typeface="黑体" panose="02010609060101010101" charset="-122"/>
                <a:cs typeface="黑体" panose="02010609060101010101" charset="-122"/>
              </a:rPr>
              <a:t>English</a:t>
            </a:r>
            <a:endParaRPr lang="en-US" sz="900" dirty="0">
              <a:solidFill>
                <a:srgbClr val="FFFFFF"/>
              </a:solidFill>
              <a:latin typeface="黑体" panose="02010609060101010101" charset="-122"/>
              <a:cs typeface="黑体" panose="02010609060101010101" charset="-122"/>
            </a:endParaRPr>
          </a:p>
          <a:p>
            <a:pPr marL="168910" marR="161290" algn="just">
              <a:lnSpc>
                <a:spcPct val="125000"/>
              </a:lnSpc>
              <a:spcBef>
                <a:spcPts val="105"/>
              </a:spcBef>
            </a:pPr>
            <a:r>
              <a:rPr sz="900" dirty="0">
                <a:solidFill>
                  <a:srgbClr val="FFFFFF"/>
                </a:solidFill>
                <a:latin typeface="黑体" panose="02010609060101010101" charset="-122"/>
                <a:cs typeface="黑体" panose="02010609060101010101" charset="-122"/>
              </a:rPr>
              <a:t>version</a:t>
            </a:r>
            <a:endParaRPr sz="900" dirty="0">
              <a:solidFill>
                <a:srgbClr val="FFFFFF"/>
              </a:solidFill>
              <a:latin typeface="黑体" panose="02010609060101010101" charset="-122"/>
              <a:cs typeface="黑体" panose="02010609060101010101" charset="-122"/>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object 2"/>
          <p:cNvSpPr/>
          <p:nvPr/>
        </p:nvSpPr>
        <p:spPr>
          <a:xfrm>
            <a:off x="1292400" y="1627200"/>
            <a:ext cx="4826635" cy="7429500"/>
          </a:xfrm>
          <a:custGeom>
            <a:avLst/>
            <a:gdLst/>
            <a:ahLst/>
            <a:cxnLst/>
            <a:rect l="l" t="t" r="r" b="b"/>
            <a:pathLst>
              <a:path w="4826635" h="7429500">
                <a:moveTo>
                  <a:pt x="0" y="0"/>
                </a:moveTo>
                <a:lnTo>
                  <a:pt x="4826508" y="0"/>
                </a:lnTo>
                <a:lnTo>
                  <a:pt x="4826508" y="7429500"/>
                </a:lnTo>
                <a:lnTo>
                  <a:pt x="0" y="7429500"/>
                </a:lnTo>
                <a:lnTo>
                  <a:pt x="0" y="0"/>
                </a:lnTo>
                <a:close/>
              </a:path>
            </a:pathLst>
          </a:custGeom>
          <a:solidFill>
            <a:srgbClr val="FFFFFF"/>
          </a:solidFill>
        </p:spPr>
        <p:txBody>
          <a:bodyPr wrap="square" lIns="0" tIns="0" rIns="0" bIns="0" rtlCol="0"/>
          <a:p/>
        </p:txBody>
      </p:sp>
      <p:pic>
        <p:nvPicPr>
          <p:cNvPr id="6" name="图片 5" descr="图片4"/>
          <p:cNvPicPr>
            <a:picLocks noChangeAspect="1"/>
          </p:cNvPicPr>
          <p:nvPr/>
        </p:nvPicPr>
        <p:blipFill>
          <a:blip r:embed="rId1"/>
          <a:stretch>
            <a:fillRect/>
          </a:stretch>
        </p:blipFill>
        <p:spPr>
          <a:xfrm>
            <a:off x="4876165" y="1466215"/>
            <a:ext cx="1080000" cy="168108"/>
          </a:xfrm>
          <a:prstGeom prst="rect">
            <a:avLst/>
          </a:prstGeom>
        </p:spPr>
      </p:pic>
      <p:sp>
        <p:nvSpPr>
          <p:cNvPr id="7" name="object 5"/>
          <p:cNvSpPr/>
          <p:nvPr/>
        </p:nvSpPr>
        <p:spPr>
          <a:xfrm>
            <a:off x="6240271" y="8058150"/>
            <a:ext cx="475615" cy="1004569"/>
          </a:xfrm>
          <a:custGeom>
            <a:avLst/>
            <a:gdLst/>
            <a:ahLst/>
            <a:cxnLst/>
            <a:rect l="l" t="t" r="r" b="b"/>
            <a:pathLst>
              <a:path w="475615" h="1004570">
                <a:moveTo>
                  <a:pt x="0" y="0"/>
                </a:moveTo>
                <a:lnTo>
                  <a:pt x="475488" y="0"/>
                </a:lnTo>
                <a:lnTo>
                  <a:pt x="475488" y="1004315"/>
                </a:lnTo>
                <a:lnTo>
                  <a:pt x="0" y="1004315"/>
                </a:lnTo>
                <a:lnTo>
                  <a:pt x="0" y="0"/>
                </a:lnTo>
                <a:close/>
              </a:path>
            </a:pathLst>
          </a:custGeom>
          <a:solidFill>
            <a:srgbClr val="000000"/>
          </a:solidFill>
        </p:spPr>
        <p:txBody>
          <a:bodyPr wrap="square" lIns="0" tIns="0" rIns="0" bIns="0" rtlCol="0"/>
          <a:p/>
        </p:txBody>
      </p:sp>
      <p:sp>
        <p:nvSpPr>
          <p:cNvPr id="9" name="文本框 8"/>
          <p:cNvSpPr txBox="1"/>
          <p:nvPr/>
        </p:nvSpPr>
        <p:spPr>
          <a:xfrm>
            <a:off x="6249035" y="8775065"/>
            <a:ext cx="438785" cy="245110"/>
          </a:xfrm>
          <a:prstGeom prst="rect">
            <a:avLst/>
          </a:prstGeom>
          <a:noFill/>
        </p:spPr>
        <p:txBody>
          <a:bodyPr wrap="square" rtlCol="0">
            <a:spAutoFit/>
          </a:bodyPr>
          <a:p>
            <a:pPr algn="ctr"/>
            <a:r>
              <a:rPr lang="en-US" altLang="zh-CN" sz="1000">
                <a:solidFill>
                  <a:schemeClr val="bg1"/>
                </a:solidFill>
                <a:latin typeface="黑体" panose="02010609060101010101" charset="-122"/>
                <a:ea typeface="黑体" panose="02010609060101010101" charset="-122"/>
              </a:rPr>
              <a:t>138</a:t>
            </a:r>
            <a:endParaRPr lang="en-US" altLang="zh-CN" sz="1000">
              <a:solidFill>
                <a:schemeClr val="bg1"/>
              </a:solidFill>
              <a:latin typeface="黑体" panose="02010609060101010101" charset="-122"/>
              <a:ea typeface="黑体" panose="02010609060101010101" charset="-122"/>
            </a:endParaRPr>
          </a:p>
        </p:txBody>
      </p:sp>
      <p:grpSp>
        <p:nvGrpSpPr>
          <p:cNvPr id="36" name="组合 35"/>
          <p:cNvGrpSpPr>
            <a:grpSpLocks noChangeAspect="1"/>
          </p:cNvGrpSpPr>
          <p:nvPr/>
        </p:nvGrpSpPr>
        <p:grpSpPr>
          <a:xfrm>
            <a:off x="3832860" y="1797685"/>
            <a:ext cx="2160000" cy="1524778"/>
            <a:chOff x="2328" y="2711"/>
            <a:chExt cx="3516" cy="2482"/>
          </a:xfrm>
        </p:grpSpPr>
        <p:sp>
          <p:nvSpPr>
            <p:cNvPr id="37" name="object 11"/>
            <p:cNvSpPr/>
            <p:nvPr/>
          </p:nvSpPr>
          <p:spPr>
            <a:xfrm>
              <a:off x="3880" y="2968"/>
              <a:ext cx="1206" cy="239"/>
            </a:xfrm>
            <a:prstGeom prst="rect">
              <a:avLst/>
            </a:prstGeom>
            <a:blipFill>
              <a:blip r:embed="rId2" cstate="print"/>
              <a:stretch>
                <a:fillRect/>
              </a:stretch>
            </a:blipFill>
          </p:spPr>
          <p:txBody>
            <a:bodyPr wrap="square" lIns="0" tIns="0" rIns="0" bIns="0" rtlCol="0"/>
            <a:p/>
          </p:txBody>
        </p:sp>
        <p:pic>
          <p:nvPicPr>
            <p:cNvPr id="38" name="图片 37" descr="节气门000"/>
            <p:cNvPicPr>
              <a:picLocks noChangeAspect="1"/>
            </p:cNvPicPr>
            <p:nvPr/>
          </p:nvPicPr>
          <p:blipFill>
            <a:blip r:embed="rId3"/>
            <a:srcRect l="9021" t="12405" r="18436" b="15534"/>
            <a:stretch>
              <a:fillRect/>
            </a:stretch>
          </p:blipFill>
          <p:spPr>
            <a:xfrm>
              <a:off x="2328" y="2711"/>
              <a:ext cx="3516" cy="2483"/>
            </a:xfrm>
            <a:prstGeom prst="rect">
              <a:avLst/>
            </a:prstGeom>
            <a:ln>
              <a:solidFill>
                <a:schemeClr val="tx1"/>
              </a:solidFill>
            </a:ln>
          </p:spPr>
        </p:pic>
        <p:cxnSp>
          <p:nvCxnSpPr>
            <p:cNvPr id="2" name="直接连接符 1"/>
            <p:cNvCxnSpPr/>
            <p:nvPr/>
          </p:nvCxnSpPr>
          <p:spPr>
            <a:xfrm flipV="1">
              <a:off x="4340" y="2892"/>
              <a:ext cx="1323" cy="13"/>
            </a:xfrm>
            <a:prstGeom prst="line">
              <a:avLst/>
            </a:prstGeom>
            <a:ln w="12700">
              <a:solidFill>
                <a:srgbClr val="FF0000"/>
              </a:solidFill>
              <a:prstDash val="solid"/>
              <a:headEnd type="triangle" w="sm" len="med"/>
            </a:ln>
          </p:spPr>
          <p:style>
            <a:lnRef idx="1">
              <a:schemeClr val="accent1"/>
            </a:lnRef>
            <a:fillRef idx="0">
              <a:schemeClr val="accent1"/>
            </a:fillRef>
            <a:effectRef idx="0">
              <a:schemeClr val="accent1"/>
            </a:effectRef>
            <a:fontRef idx="minor">
              <a:schemeClr val="tx1"/>
            </a:fontRef>
          </p:style>
        </p:cxnSp>
        <p:cxnSp>
          <p:nvCxnSpPr>
            <p:cNvPr id="3" name="直接连接符 2"/>
            <p:cNvCxnSpPr/>
            <p:nvPr/>
          </p:nvCxnSpPr>
          <p:spPr>
            <a:xfrm>
              <a:off x="4275" y="3328"/>
              <a:ext cx="1298" cy="196"/>
            </a:xfrm>
            <a:prstGeom prst="line">
              <a:avLst/>
            </a:prstGeom>
            <a:ln w="12700">
              <a:solidFill>
                <a:srgbClr val="FF0000"/>
              </a:solidFill>
              <a:prstDash val="solid"/>
              <a:headEnd type="triangle" w="sm" len="med"/>
            </a:ln>
          </p:spPr>
          <p:style>
            <a:lnRef idx="1">
              <a:schemeClr val="accent1"/>
            </a:lnRef>
            <a:fillRef idx="0">
              <a:schemeClr val="accent1"/>
            </a:fillRef>
            <a:effectRef idx="0">
              <a:schemeClr val="accent1"/>
            </a:effectRef>
            <a:fontRef idx="minor">
              <a:schemeClr val="tx1"/>
            </a:fontRef>
          </p:style>
        </p:cxnSp>
        <p:sp>
          <p:nvSpPr>
            <p:cNvPr id="4" name="文本框 3"/>
            <p:cNvSpPr txBox="1"/>
            <p:nvPr/>
          </p:nvSpPr>
          <p:spPr>
            <a:xfrm>
              <a:off x="5478" y="3370"/>
              <a:ext cx="325" cy="276"/>
            </a:xfrm>
            <a:prstGeom prst="rect">
              <a:avLst/>
            </a:prstGeom>
            <a:solidFill>
              <a:schemeClr val="bg1"/>
            </a:solidFill>
            <a:ln w="9525">
              <a:noFill/>
            </a:ln>
          </p:spPr>
          <p:txBody>
            <a:bodyPr wrap="square" lIns="0" tIns="10795" rIns="0" bIns="10795" anchor="t" anchorCtr="0">
              <a:spAutoFit/>
            </a:bodyPr>
            <a:p>
              <a:pPr indent="0" algn="ctr" fontAlgn="auto"/>
              <a:r>
                <a:rPr lang="en-US" altLang="zh-CN" sz="1000" b="1">
                  <a:latin typeface="微软雅黑" panose="020B0503020204020204" charset="-122"/>
                  <a:ea typeface="微软雅黑" panose="020B0503020204020204" charset="-122"/>
                </a:rPr>
                <a:t>[1]</a:t>
              </a:r>
              <a:endParaRPr lang="en-US" altLang="zh-CN" sz="1000" b="1">
                <a:latin typeface="微软雅黑" panose="020B0503020204020204" charset="-122"/>
                <a:ea typeface="微软雅黑" panose="020B0503020204020204" charset="-122"/>
              </a:endParaRPr>
            </a:p>
          </p:txBody>
        </p:sp>
        <p:sp>
          <p:nvSpPr>
            <p:cNvPr id="15" name="文本框 14"/>
            <p:cNvSpPr txBox="1"/>
            <p:nvPr/>
          </p:nvSpPr>
          <p:spPr>
            <a:xfrm>
              <a:off x="5465" y="2760"/>
              <a:ext cx="325" cy="276"/>
            </a:xfrm>
            <a:prstGeom prst="rect">
              <a:avLst/>
            </a:prstGeom>
            <a:solidFill>
              <a:schemeClr val="bg1"/>
            </a:solidFill>
            <a:ln w="9525">
              <a:noFill/>
            </a:ln>
          </p:spPr>
          <p:txBody>
            <a:bodyPr wrap="square" lIns="0" tIns="10795" rIns="0" bIns="10795" anchor="t" anchorCtr="0">
              <a:spAutoFit/>
            </a:bodyPr>
            <a:p>
              <a:pPr indent="0" algn="ctr" fontAlgn="auto"/>
              <a:r>
                <a:rPr lang="en-US" altLang="zh-CN" sz="1000" b="1">
                  <a:latin typeface="微软雅黑" panose="020B0503020204020204" charset="-122"/>
                  <a:ea typeface="微软雅黑" panose="020B0503020204020204" charset="-122"/>
                </a:rPr>
                <a:t>[2]</a:t>
              </a:r>
              <a:endParaRPr lang="en-US" altLang="zh-CN" sz="1000" b="1">
                <a:latin typeface="微软雅黑" panose="020B0503020204020204" charset="-122"/>
                <a:ea typeface="微软雅黑" panose="020B0503020204020204" charset="-122"/>
              </a:endParaRPr>
            </a:p>
          </p:txBody>
        </p:sp>
      </p:grpSp>
      <p:grpSp>
        <p:nvGrpSpPr>
          <p:cNvPr id="16" name="组合 15"/>
          <p:cNvGrpSpPr>
            <a:grpSpLocks noChangeAspect="1"/>
          </p:cNvGrpSpPr>
          <p:nvPr/>
        </p:nvGrpSpPr>
        <p:grpSpPr>
          <a:xfrm>
            <a:off x="3834130" y="3584575"/>
            <a:ext cx="2160615" cy="1520114"/>
            <a:chOff x="2330" y="5405"/>
            <a:chExt cx="3515" cy="2473"/>
          </a:xfrm>
        </p:grpSpPr>
        <p:pic>
          <p:nvPicPr>
            <p:cNvPr id="44" name="图片 43" descr="节气门分解0000"/>
            <p:cNvPicPr>
              <a:picLocks noChangeAspect="1"/>
            </p:cNvPicPr>
            <p:nvPr/>
          </p:nvPicPr>
          <p:blipFill>
            <a:blip r:embed="rId4"/>
            <a:srcRect l="19241" t="9321" r="18235" b="22073"/>
            <a:stretch>
              <a:fillRect/>
            </a:stretch>
          </p:blipFill>
          <p:spPr>
            <a:xfrm>
              <a:off x="2330" y="5405"/>
              <a:ext cx="3515" cy="2473"/>
            </a:xfrm>
            <a:prstGeom prst="rect">
              <a:avLst/>
            </a:prstGeom>
            <a:ln>
              <a:solidFill>
                <a:schemeClr val="tx1"/>
              </a:solidFill>
            </a:ln>
          </p:spPr>
        </p:pic>
        <p:cxnSp>
          <p:nvCxnSpPr>
            <p:cNvPr id="17" name="直接连接符 16"/>
            <p:cNvCxnSpPr>
              <a:endCxn id="52" idx="0"/>
            </p:cNvCxnSpPr>
            <p:nvPr/>
          </p:nvCxnSpPr>
          <p:spPr>
            <a:xfrm flipH="1">
              <a:off x="2538" y="6714"/>
              <a:ext cx="272" cy="847"/>
            </a:xfrm>
            <a:prstGeom prst="line">
              <a:avLst/>
            </a:prstGeom>
            <a:ln w="12700">
              <a:solidFill>
                <a:srgbClr val="FF0000"/>
              </a:solidFill>
              <a:prstDash val="solid"/>
              <a:headEnd type="triangle" w="sm" len="med"/>
            </a:ln>
          </p:spPr>
          <p:style>
            <a:lnRef idx="1">
              <a:schemeClr val="accent1"/>
            </a:lnRef>
            <a:fillRef idx="0">
              <a:schemeClr val="accent1"/>
            </a:fillRef>
            <a:effectRef idx="0">
              <a:schemeClr val="accent1"/>
            </a:effectRef>
            <a:fontRef idx="minor">
              <a:schemeClr val="tx1"/>
            </a:fontRef>
          </p:style>
        </p:cxnSp>
        <p:cxnSp>
          <p:nvCxnSpPr>
            <p:cNvPr id="18" name="直接连接符 17"/>
            <p:cNvCxnSpPr>
              <a:stCxn id="53" idx="3"/>
            </p:cNvCxnSpPr>
            <p:nvPr/>
          </p:nvCxnSpPr>
          <p:spPr>
            <a:xfrm>
              <a:off x="2700" y="5572"/>
              <a:ext cx="1168" cy="925"/>
            </a:xfrm>
            <a:prstGeom prst="line">
              <a:avLst/>
            </a:prstGeom>
            <a:ln w="12700">
              <a:solidFill>
                <a:srgbClr val="FF0000"/>
              </a:solidFill>
              <a:prstDash val="solid"/>
              <a:headEnd type="none"/>
              <a:tailEnd type="triangle" w="sm" len="med"/>
            </a:ln>
          </p:spPr>
          <p:style>
            <a:lnRef idx="1">
              <a:schemeClr val="accent1"/>
            </a:lnRef>
            <a:fillRef idx="0">
              <a:schemeClr val="accent1"/>
            </a:fillRef>
            <a:effectRef idx="0">
              <a:schemeClr val="accent1"/>
            </a:effectRef>
            <a:fontRef idx="minor">
              <a:schemeClr val="tx1"/>
            </a:fontRef>
          </p:style>
        </p:cxnSp>
        <p:cxnSp>
          <p:nvCxnSpPr>
            <p:cNvPr id="19" name="直接连接符 18"/>
            <p:cNvCxnSpPr>
              <a:endCxn id="50" idx="1"/>
            </p:cNvCxnSpPr>
            <p:nvPr/>
          </p:nvCxnSpPr>
          <p:spPr>
            <a:xfrm flipV="1">
              <a:off x="4803" y="5577"/>
              <a:ext cx="691" cy="856"/>
            </a:xfrm>
            <a:prstGeom prst="line">
              <a:avLst/>
            </a:prstGeom>
            <a:ln w="12700">
              <a:solidFill>
                <a:srgbClr val="FF0000"/>
              </a:solidFill>
              <a:prstDash val="solid"/>
              <a:headEnd type="triangle" w="sm" len="med"/>
            </a:ln>
          </p:spPr>
          <p:style>
            <a:lnRef idx="1">
              <a:schemeClr val="accent1"/>
            </a:lnRef>
            <a:fillRef idx="0">
              <a:schemeClr val="accent1"/>
            </a:fillRef>
            <a:effectRef idx="0">
              <a:schemeClr val="accent1"/>
            </a:effectRef>
            <a:fontRef idx="minor">
              <a:schemeClr val="tx1"/>
            </a:fontRef>
          </p:style>
        </p:cxnSp>
        <p:cxnSp>
          <p:nvCxnSpPr>
            <p:cNvPr id="20" name="直接连接符 19"/>
            <p:cNvCxnSpPr>
              <a:endCxn id="51" idx="0"/>
            </p:cNvCxnSpPr>
            <p:nvPr/>
          </p:nvCxnSpPr>
          <p:spPr>
            <a:xfrm>
              <a:off x="3632" y="6736"/>
              <a:ext cx="853" cy="825"/>
            </a:xfrm>
            <a:prstGeom prst="line">
              <a:avLst/>
            </a:prstGeom>
            <a:ln w="12700">
              <a:solidFill>
                <a:srgbClr val="FF0000"/>
              </a:solidFill>
              <a:prstDash val="solid"/>
              <a:headEnd type="triangle" w="sm" len="med"/>
            </a:ln>
          </p:spPr>
          <p:style>
            <a:lnRef idx="1">
              <a:schemeClr val="accent1"/>
            </a:lnRef>
            <a:fillRef idx="0">
              <a:schemeClr val="accent1"/>
            </a:fillRef>
            <a:effectRef idx="0">
              <a:schemeClr val="accent1"/>
            </a:effectRef>
            <a:fontRef idx="minor">
              <a:schemeClr val="tx1"/>
            </a:fontRef>
          </p:style>
        </p:cxnSp>
        <p:cxnSp>
          <p:nvCxnSpPr>
            <p:cNvPr id="49" name="直接连接符 48"/>
            <p:cNvCxnSpPr>
              <a:endCxn id="51" idx="0"/>
            </p:cNvCxnSpPr>
            <p:nvPr/>
          </p:nvCxnSpPr>
          <p:spPr>
            <a:xfrm flipH="1">
              <a:off x="4485" y="7137"/>
              <a:ext cx="893" cy="424"/>
            </a:xfrm>
            <a:prstGeom prst="line">
              <a:avLst/>
            </a:prstGeom>
            <a:ln w="12700">
              <a:solidFill>
                <a:srgbClr val="FF0000"/>
              </a:solidFill>
              <a:prstDash val="solid"/>
              <a:headEnd type="triangle" w="sm" len="med"/>
            </a:ln>
          </p:spPr>
          <p:style>
            <a:lnRef idx="1">
              <a:schemeClr val="accent1"/>
            </a:lnRef>
            <a:fillRef idx="0">
              <a:schemeClr val="accent1"/>
            </a:fillRef>
            <a:effectRef idx="0">
              <a:schemeClr val="accent1"/>
            </a:effectRef>
            <a:fontRef idx="minor">
              <a:schemeClr val="tx1"/>
            </a:fontRef>
          </p:style>
        </p:cxnSp>
        <p:sp>
          <p:nvSpPr>
            <p:cNvPr id="50" name="文本框 49"/>
            <p:cNvSpPr txBox="1"/>
            <p:nvPr/>
          </p:nvSpPr>
          <p:spPr>
            <a:xfrm>
              <a:off x="5494" y="5439"/>
              <a:ext cx="324" cy="276"/>
            </a:xfrm>
            <a:prstGeom prst="rect">
              <a:avLst/>
            </a:prstGeom>
            <a:solidFill>
              <a:schemeClr val="bg1"/>
            </a:solidFill>
            <a:ln w="9525">
              <a:noFill/>
            </a:ln>
          </p:spPr>
          <p:txBody>
            <a:bodyPr wrap="square" lIns="0" tIns="10795" rIns="0" bIns="10795" anchor="t" anchorCtr="0">
              <a:spAutoFit/>
            </a:bodyPr>
            <a:p>
              <a:pPr indent="0" algn="ctr" fontAlgn="auto"/>
              <a:r>
                <a:rPr lang="en-US" altLang="zh-CN" sz="1000" b="1">
                  <a:latin typeface="微软雅黑" panose="020B0503020204020204" charset="-122"/>
                  <a:ea typeface="微软雅黑" panose="020B0503020204020204" charset="-122"/>
                </a:rPr>
                <a:t>[5]</a:t>
              </a:r>
              <a:endParaRPr lang="en-US" altLang="zh-CN" sz="1000" b="1">
                <a:latin typeface="微软雅黑" panose="020B0503020204020204" charset="-122"/>
                <a:ea typeface="微软雅黑" panose="020B0503020204020204" charset="-122"/>
              </a:endParaRPr>
            </a:p>
          </p:txBody>
        </p:sp>
        <p:sp>
          <p:nvSpPr>
            <p:cNvPr id="51" name="文本框 50"/>
            <p:cNvSpPr txBox="1"/>
            <p:nvPr/>
          </p:nvSpPr>
          <p:spPr>
            <a:xfrm>
              <a:off x="4323" y="7561"/>
              <a:ext cx="324" cy="276"/>
            </a:xfrm>
            <a:prstGeom prst="rect">
              <a:avLst/>
            </a:prstGeom>
            <a:solidFill>
              <a:schemeClr val="bg1"/>
            </a:solidFill>
            <a:ln w="9525">
              <a:noFill/>
            </a:ln>
          </p:spPr>
          <p:txBody>
            <a:bodyPr wrap="square" lIns="0" tIns="10795" rIns="0" bIns="10795" anchor="t" anchorCtr="0">
              <a:spAutoFit/>
            </a:bodyPr>
            <a:p>
              <a:pPr indent="0" algn="ctr" fontAlgn="auto"/>
              <a:r>
                <a:rPr lang="en-US" altLang="zh-CN" sz="1000" b="1">
                  <a:latin typeface="微软雅黑" panose="020B0503020204020204" charset="-122"/>
                  <a:ea typeface="微软雅黑" panose="020B0503020204020204" charset="-122"/>
                </a:rPr>
                <a:t>[6]</a:t>
              </a:r>
              <a:endParaRPr lang="en-US" altLang="zh-CN" sz="1000" b="1">
                <a:latin typeface="微软雅黑" panose="020B0503020204020204" charset="-122"/>
                <a:ea typeface="微软雅黑" panose="020B0503020204020204" charset="-122"/>
              </a:endParaRPr>
            </a:p>
          </p:txBody>
        </p:sp>
        <p:sp>
          <p:nvSpPr>
            <p:cNvPr id="52" name="文本框 51"/>
            <p:cNvSpPr txBox="1"/>
            <p:nvPr/>
          </p:nvSpPr>
          <p:spPr>
            <a:xfrm>
              <a:off x="2375" y="7561"/>
              <a:ext cx="324" cy="285"/>
            </a:xfrm>
            <a:prstGeom prst="rect">
              <a:avLst/>
            </a:prstGeom>
            <a:solidFill>
              <a:schemeClr val="bg1"/>
            </a:solidFill>
            <a:ln w="9525">
              <a:noFill/>
            </a:ln>
          </p:spPr>
          <p:txBody>
            <a:bodyPr wrap="square" lIns="0" tIns="10795" rIns="0" bIns="10795" anchor="t" anchorCtr="0">
              <a:spAutoFit/>
            </a:bodyPr>
            <a:p>
              <a:pPr indent="0" algn="ctr" fontAlgn="auto"/>
              <a:r>
                <a:rPr lang="en-US" altLang="zh-CN" sz="1000" b="1">
                  <a:latin typeface="微软雅黑" panose="020B0503020204020204" charset="-122"/>
                  <a:ea typeface="微软雅黑" panose="020B0503020204020204" charset="-122"/>
                </a:rPr>
                <a:t>[3]</a:t>
              </a:r>
              <a:endParaRPr lang="en-US" altLang="zh-CN" sz="1000" b="1">
                <a:latin typeface="微软雅黑" panose="020B0503020204020204" charset="-122"/>
                <a:ea typeface="微软雅黑" panose="020B0503020204020204" charset="-122"/>
              </a:endParaRPr>
            </a:p>
          </p:txBody>
        </p:sp>
        <p:sp>
          <p:nvSpPr>
            <p:cNvPr id="53" name="文本框 52"/>
            <p:cNvSpPr txBox="1"/>
            <p:nvPr/>
          </p:nvSpPr>
          <p:spPr>
            <a:xfrm>
              <a:off x="2376" y="5434"/>
              <a:ext cx="324" cy="276"/>
            </a:xfrm>
            <a:prstGeom prst="rect">
              <a:avLst/>
            </a:prstGeom>
            <a:solidFill>
              <a:schemeClr val="bg1"/>
            </a:solidFill>
            <a:ln w="9525">
              <a:noFill/>
            </a:ln>
          </p:spPr>
          <p:txBody>
            <a:bodyPr wrap="square" lIns="0" tIns="10795" rIns="0" bIns="10795" anchor="t" anchorCtr="0">
              <a:spAutoFit/>
            </a:bodyPr>
            <a:p>
              <a:pPr indent="0" algn="ctr" fontAlgn="auto"/>
              <a:r>
                <a:rPr lang="en-US" altLang="zh-CN" sz="1000" b="1">
                  <a:latin typeface="微软雅黑" panose="020B0503020204020204" charset="-122"/>
                  <a:ea typeface="微软雅黑" panose="020B0503020204020204" charset="-122"/>
                </a:rPr>
                <a:t>[4]</a:t>
              </a:r>
              <a:endParaRPr lang="en-US" altLang="zh-CN" sz="1000" b="1">
                <a:latin typeface="微软雅黑" panose="020B0503020204020204" charset="-122"/>
                <a:ea typeface="微软雅黑" panose="020B0503020204020204" charset="-122"/>
              </a:endParaRPr>
            </a:p>
          </p:txBody>
        </p:sp>
      </p:grpSp>
      <p:sp>
        <p:nvSpPr>
          <p:cNvPr id="54" name="文本框 53"/>
          <p:cNvSpPr txBox="1"/>
          <p:nvPr/>
        </p:nvSpPr>
        <p:spPr>
          <a:xfrm>
            <a:off x="1284605" y="1689100"/>
            <a:ext cx="2406650" cy="4524375"/>
          </a:xfrm>
          <a:prstGeom prst="rect">
            <a:avLst/>
          </a:prstGeom>
          <a:noFill/>
          <a:ln w="9525">
            <a:noFill/>
          </a:ln>
        </p:spPr>
        <p:txBody>
          <a:bodyPr wrap="square" lIns="36195" tIns="0" rIns="36195" bIns="0">
            <a:spAutoFit/>
          </a:bodyPr>
          <a:p>
            <a:pPr indent="0"/>
            <a:r>
              <a:rPr lang="zh-CN" altLang="en-US" sz="1400" b="1">
                <a:latin typeface="微软雅黑" panose="020B0503020204020204" charset="-122"/>
                <a:ea typeface="微软雅黑" panose="020B0503020204020204" charset="-122"/>
                <a:cs typeface="微软雅黑" panose="020B0503020204020204" charset="-122"/>
                <a:sym typeface="+mn-ea"/>
              </a:rPr>
              <a:t>※</a:t>
            </a:r>
            <a:r>
              <a:rPr sz="1400" b="1">
                <a:latin typeface="微软雅黑" panose="020B0503020204020204" charset="-122"/>
                <a:ea typeface="微软雅黑" panose="020B0503020204020204" charset="-122"/>
                <a:cs typeface="微软雅黑" panose="020B0503020204020204" charset="-122"/>
                <a:sym typeface="+mn-ea"/>
              </a:rPr>
              <a:t>Oil rail assembly</a:t>
            </a:r>
            <a:endParaRPr lang="zh-CN" sz="1400" b="1">
              <a:latin typeface="微软雅黑" panose="020B0503020204020204" charset="-122"/>
              <a:ea typeface="微软雅黑" panose="020B0503020204020204" charset="-122"/>
              <a:cs typeface="微软雅黑" panose="020B0503020204020204" charset="-122"/>
            </a:endParaRPr>
          </a:p>
          <a:p>
            <a:pPr indent="0"/>
            <a:r>
              <a:rPr lang="zh-CN" sz="1000">
                <a:latin typeface="微软雅黑" panose="020B0503020204020204" charset="-122"/>
                <a:ea typeface="微软雅黑" panose="020B0503020204020204" charset="-122"/>
                <a:cs typeface="微软雅黑" panose="020B0503020204020204" charset="-122"/>
              </a:rPr>
              <a:t>Removal/Installation</a:t>
            </a:r>
            <a:endParaRPr lang="zh-CN" sz="1000">
              <a:latin typeface="微软雅黑" panose="020B0503020204020204" charset="-122"/>
              <a:ea typeface="微软雅黑" panose="020B0503020204020204" charset="-122"/>
              <a:cs typeface="微软雅黑" panose="020B0503020204020204" charset="-122"/>
            </a:endParaRPr>
          </a:p>
          <a:p>
            <a:pPr indent="0"/>
            <a:r>
              <a:rPr lang="zh-CN" sz="1000">
                <a:latin typeface="微软雅黑" panose="020B0503020204020204" charset="-122"/>
                <a:ea typeface="微软雅黑" panose="020B0503020204020204" charset="-122"/>
                <a:cs typeface="微软雅黑" panose="020B0503020204020204" charset="-122"/>
              </a:rPr>
              <a:t>Remove the oil rail assembly from the throttle assembly.</a:t>
            </a:r>
            <a:endParaRPr lang="zh-CN" sz="1000">
              <a:latin typeface="微软雅黑" panose="020B0503020204020204" charset="-122"/>
              <a:ea typeface="微软雅黑" panose="020B0503020204020204" charset="-122"/>
              <a:cs typeface="微软雅黑" panose="020B0503020204020204" charset="-122"/>
            </a:endParaRPr>
          </a:p>
          <a:p>
            <a:pPr indent="0"/>
            <a:r>
              <a:rPr lang="zh-CN" sz="1000">
                <a:latin typeface="微软雅黑" panose="020B0503020204020204" charset="-122"/>
                <a:ea typeface="微软雅黑" panose="020B0503020204020204" charset="-122"/>
                <a:cs typeface="微软雅黑" panose="020B0503020204020204" charset="-122"/>
              </a:rPr>
              <a:t>Remove the following parts.</a:t>
            </a:r>
            <a:endParaRPr lang="zh-CN" sz="1000">
              <a:latin typeface="微软雅黑" panose="020B0503020204020204" charset="-122"/>
              <a:ea typeface="微软雅黑" panose="020B0503020204020204" charset="-122"/>
              <a:cs typeface="微软雅黑" panose="020B0503020204020204" charset="-122"/>
            </a:endParaRPr>
          </a:p>
          <a:p>
            <a:pPr indent="0"/>
            <a:r>
              <a:rPr lang="zh-CN" sz="1000">
                <a:latin typeface="微软雅黑" panose="020B0503020204020204" charset="-122"/>
                <a:ea typeface="微软雅黑" panose="020B0503020204020204" charset="-122"/>
                <a:cs typeface="微软雅黑" panose="020B0503020204020204" charset="-122"/>
              </a:rPr>
              <a:t>- 1 bolt [1];</a:t>
            </a:r>
            <a:endParaRPr lang="zh-CN" sz="1000">
              <a:latin typeface="微软雅黑" panose="020B0503020204020204" charset="-122"/>
              <a:ea typeface="微软雅黑" panose="020B0503020204020204" charset="-122"/>
              <a:cs typeface="微软雅黑" panose="020B0503020204020204" charset="-122"/>
            </a:endParaRPr>
          </a:p>
          <a:p>
            <a:pPr indent="0"/>
            <a:r>
              <a:rPr lang="zh-CN" sz="1000">
                <a:latin typeface="微软雅黑" panose="020B0503020204020204" charset="-122"/>
                <a:ea typeface="微软雅黑" panose="020B0503020204020204" charset="-122"/>
                <a:cs typeface="微软雅黑" panose="020B0503020204020204" charset="-122"/>
              </a:rPr>
              <a:t>- 1 wire harness connector [2] ;</a:t>
            </a:r>
            <a:endParaRPr lang="zh-CN" sz="1000">
              <a:latin typeface="微软雅黑" panose="020B0503020204020204" charset="-122"/>
              <a:ea typeface="微软雅黑" panose="020B0503020204020204" charset="-122"/>
              <a:cs typeface="微软雅黑" panose="020B0503020204020204" charset="-122"/>
            </a:endParaRPr>
          </a:p>
          <a:p>
            <a:pPr indent="0"/>
            <a:r>
              <a:rPr lang="zh-CN" sz="1000">
                <a:latin typeface="微软雅黑" panose="020B0503020204020204" charset="-122"/>
                <a:ea typeface="微软雅黑" panose="020B0503020204020204" charset="-122"/>
                <a:cs typeface="微软雅黑" panose="020B0503020204020204" charset="-122"/>
              </a:rPr>
              <a:t>- Remove the oil rail [3];</a:t>
            </a:r>
            <a:endParaRPr lang="zh-CN" sz="1000">
              <a:latin typeface="微软雅黑" panose="020B0503020204020204" charset="-122"/>
              <a:ea typeface="微软雅黑" panose="020B0503020204020204" charset="-122"/>
              <a:cs typeface="微软雅黑" panose="020B0503020204020204" charset="-122"/>
            </a:endParaRPr>
          </a:p>
          <a:p>
            <a:pPr indent="0"/>
            <a:r>
              <a:rPr lang="zh-CN" sz="1000">
                <a:latin typeface="微软雅黑" panose="020B0503020204020204" charset="-122"/>
                <a:ea typeface="微软雅黑" panose="020B0503020204020204" charset="-122"/>
                <a:cs typeface="微软雅黑" panose="020B0503020204020204" charset="-122"/>
              </a:rPr>
              <a:t>- Remove the injector clips [4];</a:t>
            </a:r>
            <a:endParaRPr lang="zh-CN" sz="1000">
              <a:latin typeface="微软雅黑" panose="020B0503020204020204" charset="-122"/>
              <a:ea typeface="微软雅黑" panose="020B0503020204020204" charset="-122"/>
              <a:cs typeface="微软雅黑" panose="020B0503020204020204" charset="-122"/>
            </a:endParaRPr>
          </a:p>
          <a:p>
            <a:pPr indent="0"/>
            <a:r>
              <a:rPr lang="zh-CN" sz="1000">
                <a:latin typeface="微软雅黑" panose="020B0503020204020204" charset="-122"/>
                <a:ea typeface="微软雅黑" panose="020B0503020204020204" charset="-122"/>
                <a:cs typeface="微软雅黑" panose="020B0503020204020204" charset="-122"/>
              </a:rPr>
              <a:t>- Remove the injector [5];</a:t>
            </a:r>
            <a:endParaRPr lang="zh-CN" sz="1000">
              <a:latin typeface="微软雅黑" panose="020B0503020204020204" charset="-122"/>
              <a:ea typeface="微软雅黑" panose="020B0503020204020204" charset="-122"/>
              <a:cs typeface="微软雅黑" panose="020B0503020204020204" charset="-122"/>
            </a:endParaRPr>
          </a:p>
          <a:p>
            <a:pPr indent="0"/>
            <a:r>
              <a:rPr lang="zh-CN" sz="1000">
                <a:latin typeface="微软雅黑" panose="020B0503020204020204" charset="-122"/>
                <a:ea typeface="微软雅黑" panose="020B0503020204020204" charset="-122"/>
                <a:cs typeface="微软雅黑" panose="020B0503020204020204" charset="-122"/>
              </a:rPr>
              <a:t>- Remove the injector O-ring [6].</a:t>
            </a:r>
            <a:endParaRPr lang="zh-CN" sz="1000">
              <a:latin typeface="微软雅黑" panose="020B0503020204020204" charset="-122"/>
              <a:ea typeface="微软雅黑" panose="020B0503020204020204" charset="-122"/>
              <a:cs typeface="微软雅黑" panose="020B0503020204020204" charset="-122"/>
            </a:endParaRPr>
          </a:p>
          <a:p>
            <a:pPr indent="0"/>
            <a:endParaRPr lang="zh-CN" sz="1000">
              <a:latin typeface="微软雅黑" panose="020B0503020204020204" charset="-122"/>
              <a:ea typeface="微软雅黑" panose="020B0503020204020204" charset="-122"/>
              <a:cs typeface="微软雅黑" panose="020B0503020204020204" charset="-122"/>
            </a:endParaRPr>
          </a:p>
          <a:p>
            <a:pPr indent="0"/>
            <a:r>
              <a:rPr lang="zh-CN" sz="1000">
                <a:latin typeface="微软雅黑" panose="020B0503020204020204" charset="-122"/>
                <a:ea typeface="微软雅黑" panose="020B0503020204020204" charset="-122"/>
                <a:cs typeface="微软雅黑" panose="020B0503020204020204" charset="-122"/>
              </a:rPr>
              <a:t>      Check each part for wear or damage and replace if necessary.</a:t>
            </a:r>
            <a:endParaRPr lang="zh-CN" sz="1000">
              <a:latin typeface="微软雅黑" panose="020B0503020204020204" charset="-122"/>
              <a:ea typeface="微软雅黑" panose="020B0503020204020204" charset="-122"/>
              <a:cs typeface="微软雅黑" panose="020B0503020204020204" charset="-122"/>
            </a:endParaRPr>
          </a:p>
          <a:p>
            <a:pPr indent="0"/>
            <a:endParaRPr lang="zh-CN" sz="1000">
              <a:latin typeface="微软雅黑" panose="020B0503020204020204" charset="-122"/>
              <a:ea typeface="微软雅黑" panose="020B0503020204020204" charset="-122"/>
              <a:cs typeface="微软雅黑" panose="020B0503020204020204" charset="-122"/>
            </a:endParaRPr>
          </a:p>
          <a:p>
            <a:pPr indent="0"/>
            <a:r>
              <a:rPr lang="zh-CN" sz="1000">
                <a:latin typeface="微软雅黑" panose="020B0503020204020204" charset="-122"/>
                <a:ea typeface="微软雅黑" panose="020B0503020204020204" charset="-122"/>
                <a:cs typeface="微软雅黑" panose="020B0503020204020204" charset="-122"/>
              </a:rPr>
              <a:t>Install in the reverse order of disassembly.</a:t>
            </a:r>
            <a:endParaRPr lang="zh-CN" sz="1000">
              <a:latin typeface="微软雅黑" panose="020B0503020204020204" charset="-122"/>
              <a:ea typeface="微软雅黑" panose="020B0503020204020204" charset="-122"/>
              <a:cs typeface="微软雅黑" panose="020B0503020204020204" charset="-122"/>
            </a:endParaRPr>
          </a:p>
          <a:p>
            <a:pPr indent="0"/>
            <a:endParaRPr lang="zh-CN" sz="1000">
              <a:latin typeface="微软雅黑" panose="020B0503020204020204" charset="-122"/>
              <a:ea typeface="微软雅黑" panose="020B0503020204020204" charset="-122"/>
              <a:cs typeface="微软雅黑" panose="020B0503020204020204" charset="-122"/>
            </a:endParaRPr>
          </a:p>
          <a:p>
            <a:pPr indent="0"/>
            <a:r>
              <a:rPr lang="zh-CN" sz="1000">
                <a:latin typeface="微软雅黑" panose="020B0503020204020204" charset="-122"/>
                <a:ea typeface="微软雅黑" panose="020B0503020204020204" charset="-122"/>
                <a:cs typeface="微软雅黑" panose="020B0503020204020204" charset="-122"/>
              </a:rPr>
              <a:t>Caution.</a:t>
            </a:r>
            <a:endParaRPr lang="zh-CN" sz="1000">
              <a:latin typeface="微软雅黑" panose="020B0503020204020204" charset="-122"/>
              <a:ea typeface="微软雅黑" panose="020B0503020204020204" charset="-122"/>
              <a:cs typeface="微软雅黑" panose="020B0503020204020204" charset="-122"/>
            </a:endParaRPr>
          </a:p>
          <a:p>
            <a:pPr indent="0"/>
            <a:r>
              <a:rPr lang="zh-CN" sz="1000">
                <a:latin typeface="微软雅黑" panose="020B0503020204020204" charset="-122"/>
                <a:ea typeface="微软雅黑" panose="020B0503020204020204" charset="-122"/>
                <a:cs typeface="微软雅黑" panose="020B0503020204020204" charset="-122"/>
              </a:rPr>
              <a:t>-Apply oil when replacing the new O-ring and seal.</a:t>
            </a:r>
            <a:endParaRPr lang="zh-CN" sz="1000">
              <a:latin typeface="微软雅黑" panose="020B0503020204020204" charset="-122"/>
              <a:ea typeface="微软雅黑" panose="020B0503020204020204" charset="-122"/>
              <a:cs typeface="微软雅黑" panose="020B0503020204020204" charset="-122"/>
            </a:endParaRPr>
          </a:p>
          <a:p>
            <a:pPr indent="0"/>
            <a:r>
              <a:rPr lang="zh-CN" sz="1000">
                <a:latin typeface="微软雅黑" panose="020B0503020204020204" charset="-122"/>
                <a:ea typeface="微软雅黑" panose="020B0503020204020204" charset="-122"/>
                <a:cs typeface="微软雅黑" panose="020B0503020204020204" charset="-122"/>
              </a:rPr>
              <a:t>-Be careful not to damage the O-rings when installing the injectors.</a:t>
            </a:r>
            <a:endParaRPr lang="zh-CN" sz="1000">
              <a:latin typeface="微软雅黑" panose="020B0503020204020204" charset="-122"/>
              <a:ea typeface="微软雅黑" panose="020B0503020204020204" charset="-122"/>
              <a:cs typeface="微软雅黑" panose="020B0503020204020204" charset="-122"/>
            </a:endParaRPr>
          </a:p>
          <a:p>
            <a:pPr indent="0"/>
            <a:r>
              <a:rPr lang="zh-CN" sz="1000">
                <a:latin typeface="微软雅黑" panose="020B0503020204020204" charset="-122"/>
                <a:ea typeface="微软雅黑" panose="020B0503020204020204" charset="-122"/>
                <a:cs typeface="微软雅黑" panose="020B0503020204020204" charset="-122"/>
              </a:rPr>
              <a:t>-Insert the injector fitting in line with the fuel fitting.</a:t>
            </a:r>
            <a:endParaRPr lang="zh-CN" sz="1000">
              <a:latin typeface="微软雅黑" panose="020B0503020204020204" charset="-122"/>
              <a:ea typeface="微软雅黑" panose="020B0503020204020204" charset="-122"/>
              <a:cs typeface="微软雅黑" panose="020B0503020204020204" charset="-122"/>
            </a:endParaRPr>
          </a:p>
          <a:p>
            <a:pPr indent="0"/>
            <a:endParaRPr lang="zh-CN" sz="1000">
              <a:latin typeface="微软雅黑" panose="020B0503020204020204" charset="-122"/>
              <a:ea typeface="微软雅黑" panose="020B0503020204020204" charset="-122"/>
              <a:cs typeface="微软雅黑" panose="020B0503020204020204" charset="-122"/>
            </a:endParaRPr>
          </a:p>
          <a:p>
            <a:pPr indent="0"/>
            <a:r>
              <a:rPr lang="zh-CN" sz="1000">
                <a:latin typeface="微软雅黑" panose="020B0503020204020204" charset="-122"/>
                <a:ea typeface="微软雅黑" panose="020B0503020204020204" charset="-122"/>
                <a:cs typeface="微软雅黑" panose="020B0503020204020204" charset="-122"/>
              </a:rPr>
              <a:t> Torque.</a:t>
            </a:r>
            <a:endParaRPr lang="zh-CN" sz="1000">
              <a:latin typeface="微软雅黑" panose="020B0503020204020204" charset="-122"/>
              <a:ea typeface="微软雅黑" panose="020B0503020204020204" charset="-122"/>
              <a:cs typeface="微软雅黑" panose="020B0503020204020204" charset="-122"/>
            </a:endParaRPr>
          </a:p>
          <a:p>
            <a:pPr indent="0"/>
            <a:r>
              <a:rPr lang="zh-CN" sz="1000">
                <a:latin typeface="微软雅黑" panose="020B0503020204020204" charset="-122"/>
                <a:ea typeface="微软雅黑" panose="020B0503020204020204" charset="-122"/>
                <a:cs typeface="微软雅黑" panose="020B0503020204020204" charset="-122"/>
              </a:rPr>
              <a:t>Fuel rail assembly connecting bolt</a:t>
            </a:r>
            <a:endParaRPr lang="zh-CN" sz="1000">
              <a:latin typeface="微软雅黑" panose="020B0503020204020204" charset="-122"/>
              <a:ea typeface="微软雅黑" panose="020B0503020204020204" charset="-122"/>
              <a:cs typeface="微软雅黑" panose="020B0503020204020204" charset="-122"/>
            </a:endParaRPr>
          </a:p>
          <a:p>
            <a:pPr indent="0"/>
            <a:r>
              <a:rPr lang="zh-CN" sz="1000">
                <a:latin typeface="微软雅黑" panose="020B0503020204020204" charset="-122"/>
                <a:ea typeface="微软雅黑" panose="020B0503020204020204" charset="-122"/>
                <a:cs typeface="微软雅黑" panose="020B0503020204020204" charset="-122"/>
              </a:rPr>
              <a:t>12 N-m (1.2 kgf-m, 8.9 lbf.ft)</a:t>
            </a:r>
            <a:endParaRPr lang="zh-CN" sz="1000">
              <a:latin typeface="微软雅黑" panose="020B0503020204020204" charset="-122"/>
              <a:ea typeface="微软雅黑" panose="020B0503020204020204" charset="-122"/>
              <a:cs typeface="微软雅黑" panose="020B0503020204020204" charset="-122"/>
            </a:endParaRPr>
          </a:p>
        </p:txBody>
      </p:sp>
      <p:sp>
        <p:nvSpPr>
          <p:cNvPr id="10" name="object 13"/>
          <p:cNvSpPr txBox="1"/>
          <p:nvPr>
            <p:custDataLst>
              <p:tags r:id="rId5"/>
            </p:custDataLst>
          </p:nvPr>
        </p:nvSpPr>
        <p:spPr>
          <a:xfrm>
            <a:off x="6118860" y="8094345"/>
            <a:ext cx="766445" cy="569595"/>
          </a:xfrm>
          <a:prstGeom prst="rect">
            <a:avLst/>
          </a:prstGeom>
        </p:spPr>
        <p:txBody>
          <a:bodyPr vert="horz" wrap="square" lIns="0" tIns="13335" rIns="0" bIns="0" rtlCol="0">
            <a:noAutofit/>
          </a:bodyPr>
          <a:p>
            <a:pPr marL="168910" marR="161290" algn="just">
              <a:lnSpc>
                <a:spcPct val="125000"/>
              </a:lnSpc>
              <a:spcBef>
                <a:spcPts val="105"/>
              </a:spcBef>
            </a:pPr>
            <a:r>
              <a:rPr lang="en-US" sz="900" dirty="0">
                <a:solidFill>
                  <a:srgbClr val="FFFFFF"/>
                </a:solidFill>
                <a:latin typeface="黑体" panose="02010609060101010101" charset="-122"/>
                <a:cs typeface="黑体" panose="02010609060101010101" charset="-122"/>
              </a:rPr>
              <a:t>English</a:t>
            </a:r>
            <a:endParaRPr lang="en-US" sz="900" dirty="0">
              <a:solidFill>
                <a:srgbClr val="FFFFFF"/>
              </a:solidFill>
              <a:latin typeface="黑体" panose="02010609060101010101" charset="-122"/>
              <a:cs typeface="黑体" panose="02010609060101010101" charset="-122"/>
            </a:endParaRPr>
          </a:p>
          <a:p>
            <a:pPr marL="168910" marR="161290" algn="just">
              <a:lnSpc>
                <a:spcPct val="125000"/>
              </a:lnSpc>
              <a:spcBef>
                <a:spcPts val="105"/>
              </a:spcBef>
            </a:pPr>
            <a:r>
              <a:rPr sz="900" dirty="0">
                <a:solidFill>
                  <a:srgbClr val="FFFFFF"/>
                </a:solidFill>
                <a:latin typeface="黑体" panose="02010609060101010101" charset="-122"/>
                <a:cs typeface="黑体" panose="02010609060101010101" charset="-122"/>
              </a:rPr>
              <a:t>version</a:t>
            </a:r>
            <a:endParaRPr sz="900" dirty="0">
              <a:solidFill>
                <a:srgbClr val="FFFFFF"/>
              </a:solidFill>
              <a:latin typeface="黑体" panose="02010609060101010101" charset="-122"/>
              <a:cs typeface="黑体" panose="02010609060101010101" charset="-122"/>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6637020" y="1088136"/>
            <a:ext cx="106680" cy="8498205"/>
          </a:xfrm>
          <a:custGeom>
            <a:avLst/>
            <a:gdLst/>
            <a:ahLst/>
            <a:cxnLst/>
            <a:rect l="l" t="t" r="r" b="b"/>
            <a:pathLst>
              <a:path w="106679" h="8498205">
                <a:moveTo>
                  <a:pt x="0" y="0"/>
                </a:moveTo>
                <a:lnTo>
                  <a:pt x="106679" y="0"/>
                </a:lnTo>
                <a:lnTo>
                  <a:pt x="106679" y="8497824"/>
                </a:lnTo>
                <a:lnTo>
                  <a:pt x="0" y="8497824"/>
                </a:lnTo>
                <a:lnTo>
                  <a:pt x="0" y="0"/>
                </a:lnTo>
                <a:close/>
              </a:path>
            </a:pathLst>
          </a:custGeom>
          <a:solidFill>
            <a:srgbClr val="EEEEEE"/>
          </a:solidFill>
        </p:spPr>
        <p:txBody>
          <a:bodyPr wrap="square" lIns="0" tIns="0" rIns="0" bIns="0" rtlCol="0"/>
          <a:lstStyle/>
          <a:p/>
        </p:txBody>
      </p:sp>
      <p:sp>
        <p:nvSpPr>
          <p:cNvPr id="3" name="object 3"/>
          <p:cNvSpPr/>
          <p:nvPr/>
        </p:nvSpPr>
        <p:spPr>
          <a:xfrm>
            <a:off x="705611" y="1088136"/>
            <a:ext cx="5925820" cy="8502650"/>
          </a:xfrm>
          <a:custGeom>
            <a:avLst/>
            <a:gdLst/>
            <a:ahLst/>
            <a:cxnLst/>
            <a:rect l="l" t="t" r="r" b="b"/>
            <a:pathLst>
              <a:path w="5925820" h="8502650">
                <a:moveTo>
                  <a:pt x="0" y="0"/>
                </a:moveTo>
                <a:lnTo>
                  <a:pt x="5925312" y="0"/>
                </a:lnTo>
                <a:lnTo>
                  <a:pt x="5925312" y="8502396"/>
                </a:lnTo>
                <a:lnTo>
                  <a:pt x="0" y="8502396"/>
                </a:lnTo>
                <a:lnTo>
                  <a:pt x="0" y="0"/>
                </a:lnTo>
                <a:close/>
              </a:path>
            </a:pathLst>
          </a:custGeom>
          <a:solidFill>
            <a:srgbClr val="EEEEEE"/>
          </a:solidFill>
        </p:spPr>
        <p:txBody>
          <a:bodyPr wrap="square" lIns="0" tIns="0" rIns="0" bIns="0" rtlCol="0"/>
          <a:lstStyle/>
          <a:p/>
        </p:txBody>
      </p:sp>
      <p:sp>
        <p:nvSpPr>
          <p:cNvPr id="4" name="object 4"/>
          <p:cNvSpPr/>
          <p:nvPr/>
        </p:nvSpPr>
        <p:spPr>
          <a:xfrm>
            <a:off x="1292400" y="1627200"/>
            <a:ext cx="4826635" cy="7419340"/>
          </a:xfrm>
          <a:custGeom>
            <a:avLst/>
            <a:gdLst/>
            <a:ahLst/>
            <a:cxnLst/>
            <a:rect l="l" t="t" r="r" b="b"/>
            <a:pathLst>
              <a:path w="4826635" h="7419340">
                <a:moveTo>
                  <a:pt x="0" y="0"/>
                </a:moveTo>
                <a:lnTo>
                  <a:pt x="4826508" y="0"/>
                </a:lnTo>
                <a:lnTo>
                  <a:pt x="4826508" y="7418832"/>
                </a:lnTo>
                <a:lnTo>
                  <a:pt x="0" y="7418832"/>
                </a:lnTo>
                <a:lnTo>
                  <a:pt x="0" y="0"/>
                </a:lnTo>
                <a:close/>
              </a:path>
            </a:pathLst>
          </a:custGeom>
          <a:solidFill>
            <a:srgbClr val="FFFFFF"/>
          </a:solidFill>
        </p:spPr>
        <p:txBody>
          <a:bodyPr wrap="square" lIns="0" tIns="0" rIns="0" bIns="0" rtlCol="0"/>
          <a:lstStyle/>
          <a:p/>
        </p:txBody>
      </p:sp>
      <p:pic>
        <p:nvPicPr>
          <p:cNvPr id="18" name="图片 17" descr="图片4"/>
          <p:cNvPicPr>
            <a:picLocks noChangeAspect="1"/>
          </p:cNvPicPr>
          <p:nvPr/>
        </p:nvPicPr>
        <p:blipFill>
          <a:blip r:embed="rId1"/>
          <a:stretch>
            <a:fillRect/>
          </a:stretch>
        </p:blipFill>
        <p:spPr>
          <a:xfrm>
            <a:off x="1438275" y="1463040"/>
            <a:ext cx="1080000" cy="168108"/>
          </a:xfrm>
          <a:prstGeom prst="rect">
            <a:avLst/>
          </a:prstGeom>
        </p:spPr>
      </p:pic>
      <p:sp>
        <p:nvSpPr>
          <p:cNvPr id="12" name="文本框 11"/>
          <p:cNvSpPr txBox="1"/>
          <p:nvPr/>
        </p:nvSpPr>
        <p:spPr>
          <a:xfrm>
            <a:off x="1259205" y="1734820"/>
            <a:ext cx="4827270" cy="4276725"/>
          </a:xfrm>
          <a:prstGeom prst="rect">
            <a:avLst/>
          </a:prstGeom>
          <a:noFill/>
        </p:spPr>
        <p:txBody>
          <a:bodyPr wrap="square" rtlCol="0">
            <a:spAutoFit/>
          </a:bodyPr>
          <a:p>
            <a:pPr algn="ctr"/>
            <a:r>
              <a:rPr lang="en-US" altLang="zh-CN" sz="1000" b="1">
                <a:latin typeface="微软雅黑" panose="020B0503020204020204" charset="-122"/>
                <a:ea typeface="微软雅黑" panose="020B0503020204020204" charset="-122"/>
                <a:cs typeface="微软雅黑" panose="020B0503020204020204" charset="-122"/>
              </a:rPr>
              <a:t>      </a:t>
            </a:r>
            <a:r>
              <a:rPr lang="en-US" altLang="zh-CN" sz="1200" b="1">
                <a:latin typeface="微软雅黑" panose="020B0503020204020204" charset="-122"/>
                <a:ea typeface="微软雅黑" panose="020B0503020204020204" charset="-122"/>
                <a:cs typeface="微软雅黑" panose="020B0503020204020204" charset="-122"/>
              </a:rPr>
              <a:t>         </a:t>
            </a:r>
            <a:r>
              <a:rPr sz="1200" b="1">
                <a:latin typeface="微软雅黑" panose="020B0503020204020204" charset="-122"/>
                <a:ea typeface="微软雅黑" panose="020B0503020204020204" charset="-122"/>
                <a:cs typeface="微软雅黑" panose="020B0503020204020204" charset="-122"/>
                <a:sym typeface="+mn-ea"/>
              </a:rPr>
              <a:t>Maintenance information</a:t>
            </a:r>
            <a:endParaRPr lang="zh-CN" altLang="en-US" sz="1200" b="1">
              <a:latin typeface="微软雅黑" panose="020B0503020204020204" charset="-122"/>
              <a:ea typeface="微软雅黑" panose="020B0503020204020204" charset="-122"/>
              <a:cs typeface="微软雅黑" panose="020B0503020204020204" charset="-122"/>
            </a:endParaRPr>
          </a:p>
          <a:p>
            <a:r>
              <a:rPr lang="zh-CN" altLang="en-US" sz="1000">
                <a:latin typeface="微软雅黑" panose="020B0503020204020204" charset="-122"/>
                <a:ea typeface="微软雅黑" panose="020B0503020204020204" charset="-122"/>
                <a:cs typeface="微软雅黑" panose="020B0503020204020204" charset="-122"/>
              </a:rPr>
              <a:t>  Overview</a:t>
            </a:r>
            <a:endParaRPr lang="zh-CN" altLang="en-US" sz="1000">
              <a:latin typeface="微软雅黑" panose="020B0503020204020204" charset="-122"/>
              <a:ea typeface="微软雅黑" panose="020B0503020204020204" charset="-122"/>
              <a:cs typeface="微软雅黑" panose="020B0503020204020204" charset="-122"/>
            </a:endParaRPr>
          </a:p>
          <a:p>
            <a:r>
              <a:rPr lang="zh-CN" altLang="en-US" sz="1000">
                <a:latin typeface="微软雅黑" panose="020B0503020204020204" charset="-122"/>
                <a:ea typeface="微软雅黑" panose="020B0503020204020204" charset="-122"/>
                <a:cs typeface="微软雅黑" panose="020B0503020204020204" charset="-122"/>
              </a:rPr>
              <a:t>-Bending or twisting control cables can interfere with smooth operation and can cause cables to stick or become tangled, which can cause loss of vehicle control.</a:t>
            </a:r>
            <a:endParaRPr lang="zh-CN" altLang="en-US" sz="1000">
              <a:latin typeface="微软雅黑" panose="020B0503020204020204" charset="-122"/>
              <a:ea typeface="微软雅黑" panose="020B0503020204020204" charset="-122"/>
              <a:cs typeface="微软雅黑" panose="020B0503020204020204" charset="-122"/>
            </a:endParaRPr>
          </a:p>
          <a:p>
            <a:r>
              <a:rPr lang="zh-CN" altLang="en-US" sz="1000">
                <a:latin typeface="微软雅黑" panose="020B0503020204020204" charset="-122"/>
                <a:ea typeface="微软雅黑" panose="020B0503020204020204" charset="-122"/>
                <a:cs typeface="微软雅黑" panose="020B0503020204020204" charset="-122"/>
              </a:rPr>
              <a:t>-Work in a well-ventilated area. Smoking or allowing flames or sparks in the work area or where gasoline is stored can cause a fire or explosion.</a:t>
            </a:r>
            <a:endParaRPr lang="zh-CN" altLang="en-US" sz="1000">
              <a:latin typeface="微软雅黑" panose="020B0503020204020204" charset="-122"/>
              <a:ea typeface="微软雅黑" panose="020B0503020204020204" charset="-122"/>
              <a:cs typeface="微软雅黑" panose="020B0503020204020204" charset="-122"/>
            </a:endParaRPr>
          </a:p>
          <a:p>
            <a:r>
              <a:rPr lang="zh-CN" altLang="en-US" sz="1000">
                <a:latin typeface="微软雅黑" panose="020B0503020204020204" charset="-122"/>
                <a:ea typeface="微软雅黑" panose="020B0503020204020204" charset="-122"/>
                <a:cs typeface="微软雅黑" panose="020B0503020204020204" charset="-122"/>
              </a:rPr>
              <a:t>-Release fuel pressure in the system before disconnecting the fuel supply hose.</a:t>
            </a:r>
            <a:endParaRPr lang="zh-CN" altLang="en-US" sz="1000">
              <a:latin typeface="微软雅黑" panose="020B0503020204020204" charset="-122"/>
              <a:ea typeface="微软雅黑" panose="020B0503020204020204" charset="-122"/>
              <a:cs typeface="微软雅黑" panose="020B0503020204020204" charset="-122"/>
            </a:endParaRPr>
          </a:p>
          <a:p>
            <a:r>
              <a:rPr lang="zh-CN" altLang="en-US" sz="1000">
                <a:latin typeface="微软雅黑" panose="020B0503020204020204" charset="-122"/>
                <a:ea typeface="微软雅黑" panose="020B0503020204020204" charset="-122"/>
                <a:cs typeface="微软雅黑" panose="020B0503020204020204" charset="-122"/>
              </a:rPr>
              <a:t>-Don't open the throttle from fully open to fully closed after removing the throttle cable. It may result in improper idle operation.</a:t>
            </a:r>
            <a:endParaRPr lang="zh-CN" altLang="en-US" sz="1000">
              <a:latin typeface="微软雅黑" panose="020B0503020204020204" charset="-122"/>
              <a:ea typeface="微软雅黑" panose="020B0503020204020204" charset="-122"/>
              <a:cs typeface="微软雅黑" panose="020B0503020204020204" charset="-122"/>
            </a:endParaRPr>
          </a:p>
          <a:p>
            <a:r>
              <a:rPr lang="zh-CN" altLang="en-US" sz="1000">
                <a:latin typeface="微软雅黑" panose="020B0503020204020204" charset="-122"/>
                <a:ea typeface="微软雅黑" panose="020B0503020204020204" charset="-122"/>
                <a:cs typeface="微软雅黑" panose="020B0503020204020204" charset="-122"/>
              </a:rPr>
              <a:t>-Seal the air inlet with a piece of tape or clean cloth to prevent dirt and debris from entering the engine after the throttle body is removed.</a:t>
            </a:r>
            <a:endParaRPr lang="zh-CN" altLang="en-US" sz="1000">
              <a:latin typeface="微软雅黑" panose="020B0503020204020204" charset="-122"/>
              <a:ea typeface="微软雅黑" panose="020B0503020204020204" charset="-122"/>
              <a:cs typeface="微软雅黑" panose="020B0503020204020204" charset="-122"/>
            </a:endParaRPr>
          </a:p>
          <a:p>
            <a:r>
              <a:rPr lang="zh-CN" altLang="en-US" sz="1000">
                <a:latin typeface="微软雅黑" panose="020B0503020204020204" charset="-122"/>
                <a:ea typeface="微软雅黑" panose="020B0503020204020204" charset="-122"/>
                <a:cs typeface="微软雅黑" panose="020B0503020204020204" charset="-122"/>
              </a:rPr>
              <a:t>-Do not damage the throttle body. This may cause the throttle to operate incorrectly.</a:t>
            </a:r>
            <a:endParaRPr lang="zh-CN" altLang="en-US" sz="1000">
              <a:latin typeface="微软雅黑" panose="020B0503020204020204" charset="-122"/>
              <a:ea typeface="微软雅黑" panose="020B0503020204020204" charset="-122"/>
              <a:cs typeface="微软雅黑" panose="020B0503020204020204" charset="-122"/>
            </a:endParaRPr>
          </a:p>
          <a:p>
            <a:r>
              <a:rPr lang="zh-CN" altLang="en-US" sz="1000">
                <a:latin typeface="微软雅黑" panose="020B0503020204020204" charset="-122"/>
                <a:ea typeface="微软雅黑" panose="020B0503020204020204" charset="-122"/>
                <a:cs typeface="微软雅黑" panose="020B0503020204020204" charset="-122"/>
              </a:rPr>
              <a:t>-Prevent dust and debris from entering the throttle bores and air passages after the throttle body is removed. Clean them out using compressed air if necessary.</a:t>
            </a:r>
            <a:endParaRPr lang="zh-CN" altLang="en-US" sz="1000">
              <a:latin typeface="微软雅黑" panose="020B0503020204020204" charset="-122"/>
              <a:ea typeface="微软雅黑" panose="020B0503020204020204" charset="-122"/>
              <a:cs typeface="微软雅黑" panose="020B0503020204020204" charset="-122"/>
            </a:endParaRPr>
          </a:p>
          <a:p>
            <a:r>
              <a:rPr lang="zh-CN" altLang="en-US" sz="1000">
                <a:latin typeface="微软雅黑" panose="020B0503020204020204" charset="-122"/>
                <a:ea typeface="微软雅黑" panose="020B0503020204020204" charset="-122"/>
                <a:cs typeface="微软雅黑" panose="020B0503020204020204" charset="-122"/>
              </a:rPr>
              <a:t>-Do not loosen or tighten the white painted nuts and bolts on the throttle body. Loosening or tightening them will cause throttle valve and idle speed control failure.</a:t>
            </a:r>
            <a:endParaRPr lang="zh-CN" altLang="en-US" sz="1000">
              <a:latin typeface="微软雅黑" panose="020B0503020204020204" charset="-122"/>
              <a:ea typeface="微软雅黑" panose="020B0503020204020204" charset="-122"/>
              <a:cs typeface="微软雅黑" panose="020B0503020204020204" charset="-122"/>
            </a:endParaRPr>
          </a:p>
          <a:p>
            <a:r>
              <a:rPr lang="zh-CN" altLang="en-US" sz="1000">
                <a:latin typeface="微软雅黑" panose="020B0503020204020204" charset="-122"/>
                <a:ea typeface="微软雅黑" panose="020B0503020204020204" charset="-122"/>
                <a:cs typeface="微软雅黑" panose="020B0503020204020204" charset="-122"/>
              </a:rPr>
              <a:t>-Do not apply commercial carburetor cleaner to the inside of the throttle bore.</a:t>
            </a:r>
            <a:endParaRPr lang="zh-CN" altLang="en-US" sz="1000">
              <a:latin typeface="微软雅黑" panose="020B0503020204020204" charset="-122"/>
              <a:ea typeface="微软雅黑" panose="020B0503020204020204" charset="-122"/>
              <a:cs typeface="微软雅黑" panose="020B0503020204020204" charset="-122"/>
            </a:endParaRPr>
          </a:p>
          <a:p>
            <a:r>
              <a:rPr lang="zh-CN" altLang="en-US" sz="1000">
                <a:latin typeface="微软雅黑" panose="020B0503020204020204" charset="-122"/>
                <a:ea typeface="微软雅黑" panose="020B0503020204020204" charset="-122"/>
                <a:cs typeface="微软雅黑" panose="020B0503020204020204" charset="-122"/>
              </a:rPr>
              <a:t>-Throttle body parts not shown in this manual should not be removed.</a:t>
            </a:r>
            <a:endParaRPr lang="zh-CN" altLang="en-US" sz="1000">
              <a:latin typeface="微软雅黑" panose="020B0503020204020204" charset="-122"/>
              <a:ea typeface="微软雅黑" panose="020B0503020204020204" charset="-122"/>
              <a:cs typeface="微软雅黑" panose="020B0503020204020204" charset="-122"/>
            </a:endParaRPr>
          </a:p>
          <a:p>
            <a:r>
              <a:rPr lang="zh-CN" altLang="en-US" sz="1000">
                <a:latin typeface="微软雅黑" panose="020B0503020204020204" charset="-122"/>
                <a:ea typeface="微软雅黑" panose="020B0503020204020204" charset="-122"/>
                <a:cs typeface="微软雅黑" panose="020B0503020204020204" charset="-122"/>
              </a:rPr>
              <a:t>-For injector and idle air control valve repairs, throttle body removal/installation is required.</a:t>
            </a:r>
            <a:endParaRPr lang="zh-CN" altLang="en-US" sz="1000">
              <a:latin typeface="微软雅黑" panose="020B0503020204020204" charset="-122"/>
              <a:ea typeface="微软雅黑" panose="020B0503020204020204" charset="-122"/>
              <a:cs typeface="微软雅黑" panose="020B0503020204020204" charset="-122"/>
            </a:endParaRPr>
          </a:p>
          <a:p>
            <a:r>
              <a:rPr lang="zh-CN" altLang="en-US" sz="1000">
                <a:latin typeface="微软雅黑" panose="020B0503020204020204" charset="-122"/>
                <a:ea typeface="微软雅黑" panose="020B0503020204020204" charset="-122"/>
                <a:cs typeface="微软雅黑" panose="020B0503020204020204" charset="-122"/>
              </a:rPr>
              <a:t>-For checking the fuel level sensor.</a:t>
            </a:r>
            <a:endParaRPr lang="zh-CN" altLang="en-US" sz="1000">
              <a:latin typeface="微软雅黑" panose="020B0503020204020204" charset="-122"/>
              <a:ea typeface="微软雅黑" panose="020B0503020204020204" charset="-122"/>
              <a:cs typeface="微软雅黑" panose="020B0503020204020204" charset="-122"/>
            </a:endParaRPr>
          </a:p>
        </p:txBody>
      </p:sp>
      <p:sp>
        <p:nvSpPr>
          <p:cNvPr id="15" name="object 5"/>
          <p:cNvSpPr/>
          <p:nvPr/>
        </p:nvSpPr>
        <p:spPr>
          <a:xfrm>
            <a:off x="714501" y="8059420"/>
            <a:ext cx="475615" cy="1004569"/>
          </a:xfrm>
          <a:custGeom>
            <a:avLst/>
            <a:gdLst/>
            <a:ahLst/>
            <a:cxnLst/>
            <a:rect l="l" t="t" r="r" b="b"/>
            <a:pathLst>
              <a:path w="475615" h="1004570">
                <a:moveTo>
                  <a:pt x="0" y="0"/>
                </a:moveTo>
                <a:lnTo>
                  <a:pt x="475488" y="0"/>
                </a:lnTo>
                <a:lnTo>
                  <a:pt x="475488" y="1004315"/>
                </a:lnTo>
                <a:lnTo>
                  <a:pt x="0" y="1004315"/>
                </a:lnTo>
                <a:lnTo>
                  <a:pt x="0" y="0"/>
                </a:lnTo>
                <a:close/>
              </a:path>
            </a:pathLst>
          </a:custGeom>
          <a:solidFill>
            <a:srgbClr val="000000"/>
          </a:solidFill>
        </p:spPr>
        <p:txBody>
          <a:bodyPr wrap="square" lIns="0" tIns="0" rIns="0" bIns="0" rtlCol="0"/>
          <a:p/>
        </p:txBody>
      </p:sp>
      <p:sp>
        <p:nvSpPr>
          <p:cNvPr id="17" name="文本框 16"/>
          <p:cNvSpPr txBox="1"/>
          <p:nvPr/>
        </p:nvSpPr>
        <p:spPr>
          <a:xfrm>
            <a:off x="723265" y="8776335"/>
            <a:ext cx="438785" cy="245110"/>
          </a:xfrm>
          <a:prstGeom prst="rect">
            <a:avLst/>
          </a:prstGeom>
          <a:noFill/>
        </p:spPr>
        <p:txBody>
          <a:bodyPr wrap="square" rtlCol="0">
            <a:spAutoFit/>
          </a:bodyPr>
          <a:p>
            <a:pPr algn="ctr"/>
            <a:r>
              <a:rPr lang="en-US" altLang="zh-CN" sz="1000">
                <a:solidFill>
                  <a:schemeClr val="bg1"/>
                </a:solidFill>
                <a:latin typeface="黑体" panose="02010609060101010101" charset="-122"/>
                <a:ea typeface="黑体" panose="02010609060101010101" charset="-122"/>
              </a:rPr>
              <a:t>125</a:t>
            </a:r>
            <a:endParaRPr lang="en-US" altLang="zh-CN" sz="1000">
              <a:solidFill>
                <a:schemeClr val="bg1"/>
              </a:solidFill>
              <a:latin typeface="黑体" panose="02010609060101010101" charset="-122"/>
              <a:ea typeface="黑体" panose="02010609060101010101" charset="-122"/>
            </a:endParaRPr>
          </a:p>
        </p:txBody>
      </p:sp>
      <p:sp>
        <p:nvSpPr>
          <p:cNvPr id="22" name="object 13"/>
          <p:cNvSpPr txBox="1"/>
          <p:nvPr>
            <p:custDataLst>
              <p:tags r:id="rId2"/>
            </p:custDataLst>
          </p:nvPr>
        </p:nvSpPr>
        <p:spPr>
          <a:xfrm>
            <a:off x="568960" y="8181340"/>
            <a:ext cx="766445" cy="569595"/>
          </a:xfrm>
          <a:prstGeom prst="rect">
            <a:avLst/>
          </a:prstGeom>
        </p:spPr>
        <p:txBody>
          <a:bodyPr vert="horz" wrap="square" lIns="0" tIns="13335" rIns="0" bIns="0" rtlCol="0">
            <a:noAutofit/>
          </a:bodyPr>
          <a:p>
            <a:pPr marL="168910" marR="161290" algn="just">
              <a:lnSpc>
                <a:spcPct val="125000"/>
              </a:lnSpc>
              <a:spcBef>
                <a:spcPts val="105"/>
              </a:spcBef>
            </a:pPr>
            <a:r>
              <a:rPr lang="en-US" sz="900" dirty="0">
                <a:solidFill>
                  <a:srgbClr val="FFFFFF"/>
                </a:solidFill>
                <a:latin typeface="黑体" panose="02010609060101010101" charset="-122"/>
                <a:cs typeface="黑体" panose="02010609060101010101" charset="-122"/>
              </a:rPr>
              <a:t>English</a:t>
            </a:r>
            <a:endParaRPr lang="en-US" sz="900" dirty="0">
              <a:solidFill>
                <a:srgbClr val="FFFFFF"/>
              </a:solidFill>
              <a:latin typeface="黑体" panose="02010609060101010101" charset="-122"/>
              <a:cs typeface="黑体" panose="02010609060101010101" charset="-122"/>
            </a:endParaRPr>
          </a:p>
          <a:p>
            <a:pPr marL="168910" marR="161290" algn="just">
              <a:lnSpc>
                <a:spcPct val="125000"/>
              </a:lnSpc>
              <a:spcBef>
                <a:spcPts val="105"/>
              </a:spcBef>
            </a:pPr>
            <a:r>
              <a:rPr sz="900" dirty="0">
                <a:solidFill>
                  <a:srgbClr val="FFFFFF"/>
                </a:solidFill>
                <a:latin typeface="黑体" panose="02010609060101010101" charset="-122"/>
                <a:cs typeface="黑体" panose="02010609060101010101" charset="-122"/>
              </a:rPr>
              <a:t>version</a:t>
            </a:r>
            <a:endParaRPr sz="900" dirty="0">
              <a:solidFill>
                <a:srgbClr val="FFFFFF"/>
              </a:solidFill>
              <a:latin typeface="黑体" panose="02010609060101010101" charset="-122"/>
              <a:cs typeface="黑体" panose="02010609060101010101" charset="-122"/>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292400" y="1627200"/>
            <a:ext cx="4826635" cy="7429500"/>
          </a:xfrm>
          <a:custGeom>
            <a:avLst/>
            <a:gdLst/>
            <a:ahLst/>
            <a:cxnLst/>
            <a:rect l="l" t="t" r="r" b="b"/>
            <a:pathLst>
              <a:path w="4826635" h="7429500">
                <a:moveTo>
                  <a:pt x="0" y="0"/>
                </a:moveTo>
                <a:lnTo>
                  <a:pt x="4826508" y="0"/>
                </a:lnTo>
                <a:lnTo>
                  <a:pt x="4826508" y="7429500"/>
                </a:lnTo>
                <a:lnTo>
                  <a:pt x="0" y="7429500"/>
                </a:lnTo>
                <a:lnTo>
                  <a:pt x="0" y="0"/>
                </a:lnTo>
                <a:close/>
              </a:path>
            </a:pathLst>
          </a:custGeom>
          <a:solidFill>
            <a:srgbClr val="FFFFFF"/>
          </a:solidFill>
        </p:spPr>
        <p:txBody>
          <a:bodyPr wrap="square" lIns="0" tIns="0" rIns="0" bIns="0" rtlCol="0"/>
          <a:lstStyle/>
          <a:p/>
        </p:txBody>
      </p:sp>
      <p:pic>
        <p:nvPicPr>
          <p:cNvPr id="20" name="图片 19" descr="图片4"/>
          <p:cNvPicPr>
            <a:picLocks noChangeAspect="1"/>
          </p:cNvPicPr>
          <p:nvPr/>
        </p:nvPicPr>
        <p:blipFill>
          <a:blip r:embed="rId1"/>
          <a:stretch>
            <a:fillRect/>
          </a:stretch>
        </p:blipFill>
        <p:spPr>
          <a:xfrm>
            <a:off x="4869815" y="1466215"/>
            <a:ext cx="1080000" cy="168108"/>
          </a:xfrm>
          <a:prstGeom prst="rect">
            <a:avLst/>
          </a:prstGeom>
        </p:spPr>
      </p:pic>
      <p:sp>
        <p:nvSpPr>
          <p:cNvPr id="10" name="文本框 9"/>
          <p:cNvSpPr txBox="1"/>
          <p:nvPr/>
        </p:nvSpPr>
        <p:spPr>
          <a:xfrm>
            <a:off x="1443355" y="2241620"/>
            <a:ext cx="1340485" cy="153670"/>
          </a:xfrm>
          <a:prstGeom prst="rect">
            <a:avLst/>
          </a:prstGeom>
          <a:noFill/>
        </p:spPr>
        <p:txBody>
          <a:bodyPr wrap="square" lIns="0" tIns="0" rIns="0" bIns="0" rtlCol="0">
            <a:spAutoFit/>
          </a:bodyPr>
          <a:p>
            <a:r>
              <a:rPr lang="zh-CN" altLang="en-US" sz="1000" b="1">
                <a:latin typeface="微软雅黑" panose="020B0503020204020204" charset="-122"/>
                <a:ea typeface="微软雅黑" panose="020B0503020204020204" charset="-122"/>
                <a:cs typeface="微软雅黑" panose="020B0503020204020204" charset="-122"/>
              </a:rPr>
              <a:t> </a:t>
            </a:r>
            <a:r>
              <a:rPr sz="1000">
                <a:latin typeface="微软雅黑" panose="020B0503020204020204" charset="-122"/>
                <a:ea typeface="微软雅黑" panose="020B0503020204020204" charset="-122"/>
                <a:cs typeface="微软雅黑" panose="020B0503020204020204" charset="-122"/>
                <a:sym typeface="+mn-ea"/>
              </a:rPr>
              <a:t>Parts Location</a:t>
            </a:r>
            <a:endParaRPr lang="zh-CN" altLang="en-US" sz="1000" b="1">
              <a:latin typeface="微软雅黑" panose="020B0503020204020204" charset="-122"/>
              <a:ea typeface="微软雅黑" panose="020B0503020204020204" charset="-122"/>
              <a:cs typeface="微软雅黑" panose="020B0503020204020204" charset="-122"/>
            </a:endParaRPr>
          </a:p>
        </p:txBody>
      </p:sp>
      <p:sp>
        <p:nvSpPr>
          <p:cNvPr id="13" name="object 5"/>
          <p:cNvSpPr/>
          <p:nvPr/>
        </p:nvSpPr>
        <p:spPr>
          <a:xfrm>
            <a:off x="6247891" y="8069580"/>
            <a:ext cx="475615" cy="1004569"/>
          </a:xfrm>
          <a:custGeom>
            <a:avLst/>
            <a:gdLst/>
            <a:ahLst/>
            <a:cxnLst/>
            <a:rect l="l" t="t" r="r" b="b"/>
            <a:pathLst>
              <a:path w="475615" h="1004570">
                <a:moveTo>
                  <a:pt x="0" y="0"/>
                </a:moveTo>
                <a:lnTo>
                  <a:pt x="475488" y="0"/>
                </a:lnTo>
                <a:lnTo>
                  <a:pt x="475488" y="1004315"/>
                </a:lnTo>
                <a:lnTo>
                  <a:pt x="0" y="1004315"/>
                </a:lnTo>
                <a:lnTo>
                  <a:pt x="0" y="0"/>
                </a:lnTo>
                <a:close/>
              </a:path>
            </a:pathLst>
          </a:custGeom>
          <a:solidFill>
            <a:srgbClr val="000000"/>
          </a:solidFill>
        </p:spPr>
        <p:txBody>
          <a:bodyPr wrap="square" lIns="0" tIns="0" rIns="0" bIns="0" rtlCol="0"/>
          <a:p/>
        </p:txBody>
      </p:sp>
      <p:sp>
        <p:nvSpPr>
          <p:cNvPr id="15" name="文本框 14"/>
          <p:cNvSpPr txBox="1"/>
          <p:nvPr/>
        </p:nvSpPr>
        <p:spPr>
          <a:xfrm>
            <a:off x="6256655" y="8786495"/>
            <a:ext cx="438785" cy="245110"/>
          </a:xfrm>
          <a:prstGeom prst="rect">
            <a:avLst/>
          </a:prstGeom>
          <a:noFill/>
        </p:spPr>
        <p:txBody>
          <a:bodyPr wrap="square" rtlCol="0">
            <a:spAutoFit/>
          </a:bodyPr>
          <a:p>
            <a:pPr algn="ctr"/>
            <a:r>
              <a:rPr lang="en-US" altLang="zh-CN" sz="1000">
                <a:solidFill>
                  <a:schemeClr val="bg1"/>
                </a:solidFill>
                <a:latin typeface="黑体" panose="02010609060101010101" charset="-122"/>
                <a:ea typeface="黑体" panose="02010609060101010101" charset="-122"/>
              </a:rPr>
              <a:t>126</a:t>
            </a:r>
            <a:endParaRPr lang="en-US" altLang="zh-CN" sz="1000">
              <a:solidFill>
                <a:schemeClr val="bg1"/>
              </a:solidFill>
              <a:latin typeface="黑体" panose="02010609060101010101" charset="-122"/>
              <a:ea typeface="黑体" panose="02010609060101010101" charset="-122"/>
            </a:endParaRPr>
          </a:p>
        </p:txBody>
      </p:sp>
      <p:pic>
        <p:nvPicPr>
          <p:cNvPr id="3" name="图片 2" descr="整车450新"/>
          <p:cNvPicPr>
            <a:picLocks noChangeAspect="1"/>
          </p:cNvPicPr>
          <p:nvPr/>
        </p:nvPicPr>
        <p:blipFill>
          <a:blip r:embed="rId2"/>
          <a:srcRect l="24459" t="10625" r="24681" b="16113"/>
          <a:stretch>
            <a:fillRect/>
          </a:stretch>
        </p:blipFill>
        <p:spPr>
          <a:xfrm>
            <a:off x="1470025" y="2446020"/>
            <a:ext cx="4536000" cy="3115966"/>
          </a:xfrm>
          <a:prstGeom prst="rect">
            <a:avLst/>
          </a:prstGeom>
          <a:ln>
            <a:solidFill>
              <a:schemeClr val="tx1"/>
            </a:solidFill>
          </a:ln>
        </p:spPr>
      </p:pic>
      <p:sp>
        <p:nvSpPr>
          <p:cNvPr id="4" name="椭圆 3"/>
          <p:cNvSpPr/>
          <p:nvPr/>
        </p:nvSpPr>
        <p:spPr>
          <a:xfrm>
            <a:off x="3320415" y="4583430"/>
            <a:ext cx="228600" cy="229235"/>
          </a:xfrm>
          <a:prstGeom prst="ellipse">
            <a:avLst/>
          </a:prstGeom>
          <a:noFill/>
          <a:ln w="158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cxnSp>
        <p:nvCxnSpPr>
          <p:cNvPr id="5" name="直接连接符 4"/>
          <p:cNvCxnSpPr>
            <a:stCxn id="4" idx="4"/>
            <a:endCxn id="6" idx="0"/>
          </p:cNvCxnSpPr>
          <p:nvPr/>
        </p:nvCxnSpPr>
        <p:spPr>
          <a:xfrm flipH="1">
            <a:off x="3381375" y="4812665"/>
            <a:ext cx="53340" cy="534035"/>
          </a:xfrm>
          <a:prstGeom prst="line">
            <a:avLst/>
          </a:prstGeom>
          <a:ln w="15875">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文本框 5"/>
          <p:cNvSpPr txBox="1"/>
          <p:nvPr/>
        </p:nvSpPr>
        <p:spPr>
          <a:xfrm>
            <a:off x="2586990" y="5346700"/>
            <a:ext cx="1588770" cy="138430"/>
          </a:xfrm>
          <a:prstGeom prst="rect">
            <a:avLst/>
          </a:prstGeom>
          <a:noFill/>
        </p:spPr>
        <p:txBody>
          <a:bodyPr wrap="square" lIns="36195" tIns="0" rIns="36195" bIns="0" rtlCol="0">
            <a:spAutoFit/>
          </a:bodyPr>
          <a:p>
            <a:r>
              <a:rPr lang="zh-CN" altLang="en-US" sz="900" b="1">
                <a:latin typeface="微软雅黑" panose="020B0503020204020204" charset="-122"/>
                <a:ea typeface="微软雅黑" panose="020B0503020204020204" charset="-122"/>
              </a:rPr>
              <a:t>fuel pump</a:t>
            </a:r>
            <a:r>
              <a:rPr lang="en-US" altLang="zh-CN" sz="900" b="1">
                <a:latin typeface="微软雅黑" panose="020B0503020204020204" charset="-122"/>
                <a:ea typeface="微软雅黑" panose="020B0503020204020204" charset="-122"/>
              </a:rPr>
              <a:t>    </a:t>
            </a:r>
            <a:r>
              <a:rPr lang="zh-CN" altLang="en-US" sz="900" b="1">
                <a:latin typeface="微软雅黑" panose="020B0503020204020204" charset="-122"/>
                <a:ea typeface="微软雅黑" panose="020B0503020204020204" charset="-122"/>
              </a:rPr>
              <a:t>carbon tank</a:t>
            </a:r>
            <a:endParaRPr lang="zh-CN" altLang="en-US" sz="900" b="1">
              <a:latin typeface="微软雅黑" panose="020B0503020204020204" charset="-122"/>
              <a:ea typeface="微软雅黑" panose="020B0503020204020204" charset="-122"/>
            </a:endParaRPr>
          </a:p>
        </p:txBody>
      </p:sp>
      <p:sp>
        <p:nvSpPr>
          <p:cNvPr id="7" name="椭圆 6"/>
          <p:cNvSpPr/>
          <p:nvPr/>
        </p:nvSpPr>
        <p:spPr>
          <a:xfrm>
            <a:off x="3218815" y="3491230"/>
            <a:ext cx="228600" cy="229235"/>
          </a:xfrm>
          <a:prstGeom prst="ellipse">
            <a:avLst/>
          </a:prstGeom>
          <a:noFill/>
          <a:ln w="158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cxnSp>
        <p:nvCxnSpPr>
          <p:cNvPr id="8" name="直接连接符 7"/>
          <p:cNvCxnSpPr>
            <a:stCxn id="7" idx="7"/>
            <a:endCxn id="9" idx="2"/>
          </p:cNvCxnSpPr>
          <p:nvPr/>
        </p:nvCxnSpPr>
        <p:spPr>
          <a:xfrm flipV="1">
            <a:off x="3413760" y="3128645"/>
            <a:ext cx="572135" cy="396240"/>
          </a:xfrm>
          <a:prstGeom prst="line">
            <a:avLst/>
          </a:prstGeom>
          <a:ln w="15875">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文本框 8"/>
          <p:cNvSpPr txBox="1"/>
          <p:nvPr/>
        </p:nvSpPr>
        <p:spPr>
          <a:xfrm>
            <a:off x="3447415" y="2974975"/>
            <a:ext cx="1076960" cy="153670"/>
          </a:xfrm>
          <a:prstGeom prst="rect">
            <a:avLst/>
          </a:prstGeom>
          <a:noFill/>
        </p:spPr>
        <p:txBody>
          <a:bodyPr wrap="square" lIns="36195" tIns="0" rIns="36195" bIns="0" rtlCol="0">
            <a:spAutoFit/>
          </a:bodyPr>
          <a:p>
            <a:r>
              <a:rPr lang="zh-CN" altLang="en-US" sz="1000" b="1">
                <a:latin typeface="微软雅黑" panose="020B0503020204020204" charset="-122"/>
                <a:ea typeface="微软雅黑" panose="020B0503020204020204" charset="-122"/>
              </a:rPr>
              <a:t>Dumping valve</a:t>
            </a:r>
            <a:endParaRPr lang="zh-CN" altLang="en-US" sz="1000" b="1">
              <a:latin typeface="微软雅黑" panose="020B0503020204020204" charset="-122"/>
              <a:ea typeface="微软雅黑" panose="020B0503020204020204" charset="-122"/>
            </a:endParaRPr>
          </a:p>
        </p:txBody>
      </p:sp>
      <p:sp>
        <p:nvSpPr>
          <p:cNvPr id="11" name="椭圆 10"/>
          <p:cNvSpPr/>
          <p:nvPr/>
        </p:nvSpPr>
        <p:spPr>
          <a:xfrm>
            <a:off x="3726815" y="3923030"/>
            <a:ext cx="228600" cy="229235"/>
          </a:xfrm>
          <a:prstGeom prst="ellipse">
            <a:avLst/>
          </a:prstGeom>
          <a:noFill/>
          <a:ln w="158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cxnSp>
        <p:nvCxnSpPr>
          <p:cNvPr id="12" name="直接连接符 11"/>
          <p:cNvCxnSpPr>
            <a:stCxn id="11" idx="7"/>
            <a:endCxn id="16" idx="2"/>
          </p:cNvCxnSpPr>
          <p:nvPr/>
        </p:nvCxnSpPr>
        <p:spPr>
          <a:xfrm flipV="1">
            <a:off x="3921760" y="3210560"/>
            <a:ext cx="1169035" cy="746125"/>
          </a:xfrm>
          <a:prstGeom prst="line">
            <a:avLst/>
          </a:prstGeom>
          <a:ln w="15875">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文本框 15"/>
          <p:cNvSpPr txBox="1"/>
          <p:nvPr/>
        </p:nvSpPr>
        <p:spPr>
          <a:xfrm>
            <a:off x="4524375" y="3056890"/>
            <a:ext cx="1132205" cy="153670"/>
          </a:xfrm>
          <a:prstGeom prst="rect">
            <a:avLst/>
          </a:prstGeom>
          <a:noFill/>
        </p:spPr>
        <p:txBody>
          <a:bodyPr wrap="square" lIns="36195" tIns="0" rIns="36195" bIns="0" rtlCol="0">
            <a:spAutoFit/>
          </a:bodyPr>
          <a:p>
            <a:r>
              <a:rPr lang="zh-CN" altLang="en-US" sz="1000" b="1">
                <a:latin typeface="微软雅黑" panose="020B0503020204020204" charset="-122"/>
                <a:ea typeface="微软雅黑" panose="020B0503020204020204" charset="-122"/>
              </a:rPr>
              <a:t>Throttle Valve </a:t>
            </a:r>
            <a:endParaRPr lang="zh-CN" altLang="en-US" sz="1000" b="1">
              <a:latin typeface="微软雅黑" panose="020B0503020204020204" charset="-122"/>
              <a:ea typeface="微软雅黑" panose="020B0503020204020204" charset="-122"/>
            </a:endParaRPr>
          </a:p>
        </p:txBody>
      </p:sp>
      <p:sp>
        <p:nvSpPr>
          <p:cNvPr id="17" name="object 13"/>
          <p:cNvSpPr txBox="1"/>
          <p:nvPr>
            <p:custDataLst>
              <p:tags r:id="rId3"/>
            </p:custDataLst>
          </p:nvPr>
        </p:nvSpPr>
        <p:spPr>
          <a:xfrm>
            <a:off x="6118860" y="8094345"/>
            <a:ext cx="766445" cy="569595"/>
          </a:xfrm>
          <a:prstGeom prst="rect">
            <a:avLst/>
          </a:prstGeom>
        </p:spPr>
        <p:txBody>
          <a:bodyPr vert="horz" wrap="square" lIns="0" tIns="13335" rIns="0" bIns="0" rtlCol="0">
            <a:noAutofit/>
          </a:bodyPr>
          <a:p>
            <a:pPr marL="168910" marR="161290" algn="just">
              <a:lnSpc>
                <a:spcPct val="125000"/>
              </a:lnSpc>
              <a:spcBef>
                <a:spcPts val="105"/>
              </a:spcBef>
            </a:pPr>
            <a:r>
              <a:rPr lang="en-US" sz="900" dirty="0">
                <a:solidFill>
                  <a:srgbClr val="FFFFFF"/>
                </a:solidFill>
                <a:latin typeface="黑体" panose="02010609060101010101" charset="-122"/>
                <a:cs typeface="黑体" panose="02010609060101010101" charset="-122"/>
              </a:rPr>
              <a:t>English</a:t>
            </a:r>
            <a:endParaRPr lang="en-US" sz="900" dirty="0">
              <a:solidFill>
                <a:srgbClr val="FFFFFF"/>
              </a:solidFill>
              <a:latin typeface="黑体" panose="02010609060101010101" charset="-122"/>
              <a:cs typeface="黑体" panose="02010609060101010101" charset="-122"/>
            </a:endParaRPr>
          </a:p>
          <a:p>
            <a:pPr marL="168910" marR="161290" algn="just">
              <a:lnSpc>
                <a:spcPct val="125000"/>
              </a:lnSpc>
              <a:spcBef>
                <a:spcPts val="105"/>
              </a:spcBef>
            </a:pPr>
            <a:r>
              <a:rPr sz="900" dirty="0">
                <a:solidFill>
                  <a:srgbClr val="FFFFFF"/>
                </a:solidFill>
                <a:latin typeface="黑体" panose="02010609060101010101" charset="-122"/>
                <a:cs typeface="黑体" panose="02010609060101010101" charset="-122"/>
              </a:rPr>
              <a:t>version</a:t>
            </a:r>
            <a:endParaRPr sz="900" dirty="0">
              <a:solidFill>
                <a:srgbClr val="FFFFFF"/>
              </a:solidFill>
              <a:latin typeface="黑体" panose="02010609060101010101" charset="-122"/>
              <a:cs typeface="黑体" panose="02010609060101010101" charset="-122"/>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6627495" y="1088136"/>
            <a:ext cx="106680" cy="8498205"/>
          </a:xfrm>
          <a:custGeom>
            <a:avLst/>
            <a:gdLst/>
            <a:ahLst/>
            <a:cxnLst/>
            <a:rect l="l" t="t" r="r" b="b"/>
            <a:pathLst>
              <a:path w="106679" h="8498205">
                <a:moveTo>
                  <a:pt x="0" y="0"/>
                </a:moveTo>
                <a:lnTo>
                  <a:pt x="106679" y="0"/>
                </a:lnTo>
                <a:lnTo>
                  <a:pt x="106679" y="8497824"/>
                </a:lnTo>
                <a:lnTo>
                  <a:pt x="0" y="8497824"/>
                </a:lnTo>
                <a:lnTo>
                  <a:pt x="0" y="0"/>
                </a:lnTo>
                <a:close/>
              </a:path>
            </a:pathLst>
          </a:custGeom>
          <a:solidFill>
            <a:srgbClr val="EEEEEE"/>
          </a:solidFill>
        </p:spPr>
        <p:txBody>
          <a:bodyPr wrap="square" lIns="0" tIns="0" rIns="0" bIns="0" rtlCol="0"/>
          <a:lstStyle/>
          <a:p/>
        </p:txBody>
      </p:sp>
      <p:sp>
        <p:nvSpPr>
          <p:cNvPr id="3" name="object 3"/>
          <p:cNvSpPr/>
          <p:nvPr/>
        </p:nvSpPr>
        <p:spPr>
          <a:xfrm>
            <a:off x="696086" y="1088136"/>
            <a:ext cx="5925820" cy="8502650"/>
          </a:xfrm>
          <a:custGeom>
            <a:avLst/>
            <a:gdLst/>
            <a:ahLst/>
            <a:cxnLst/>
            <a:rect l="l" t="t" r="r" b="b"/>
            <a:pathLst>
              <a:path w="5925820" h="8502650">
                <a:moveTo>
                  <a:pt x="0" y="0"/>
                </a:moveTo>
                <a:lnTo>
                  <a:pt x="5925312" y="0"/>
                </a:lnTo>
                <a:lnTo>
                  <a:pt x="5925312" y="8502396"/>
                </a:lnTo>
                <a:lnTo>
                  <a:pt x="0" y="8502396"/>
                </a:lnTo>
                <a:lnTo>
                  <a:pt x="0" y="0"/>
                </a:lnTo>
                <a:close/>
              </a:path>
            </a:pathLst>
          </a:custGeom>
          <a:solidFill>
            <a:srgbClr val="EEEEEE"/>
          </a:solidFill>
        </p:spPr>
        <p:txBody>
          <a:bodyPr wrap="square" lIns="0" tIns="0" rIns="0" bIns="0" rtlCol="0"/>
          <a:lstStyle/>
          <a:p/>
        </p:txBody>
      </p:sp>
      <p:sp>
        <p:nvSpPr>
          <p:cNvPr id="4" name="object 4"/>
          <p:cNvSpPr/>
          <p:nvPr/>
        </p:nvSpPr>
        <p:spPr>
          <a:xfrm>
            <a:off x="1292400" y="1627200"/>
            <a:ext cx="4826635" cy="7419340"/>
          </a:xfrm>
          <a:custGeom>
            <a:avLst/>
            <a:gdLst/>
            <a:ahLst/>
            <a:cxnLst/>
            <a:rect l="l" t="t" r="r" b="b"/>
            <a:pathLst>
              <a:path w="4826635" h="7419340">
                <a:moveTo>
                  <a:pt x="0" y="0"/>
                </a:moveTo>
                <a:lnTo>
                  <a:pt x="4826508" y="0"/>
                </a:lnTo>
                <a:lnTo>
                  <a:pt x="4826508" y="7418832"/>
                </a:lnTo>
                <a:lnTo>
                  <a:pt x="0" y="7418832"/>
                </a:lnTo>
                <a:lnTo>
                  <a:pt x="0" y="0"/>
                </a:lnTo>
                <a:close/>
              </a:path>
            </a:pathLst>
          </a:custGeom>
          <a:solidFill>
            <a:srgbClr val="FFFFFF"/>
          </a:solidFill>
        </p:spPr>
        <p:txBody>
          <a:bodyPr wrap="square" lIns="0" tIns="0" rIns="0" bIns="0" rtlCol="0"/>
          <a:lstStyle/>
          <a:p/>
        </p:txBody>
      </p:sp>
      <p:sp>
        <p:nvSpPr>
          <p:cNvPr id="20" name="object 5"/>
          <p:cNvSpPr/>
          <p:nvPr/>
        </p:nvSpPr>
        <p:spPr>
          <a:xfrm>
            <a:off x="706246" y="8069580"/>
            <a:ext cx="475615" cy="1004569"/>
          </a:xfrm>
          <a:custGeom>
            <a:avLst/>
            <a:gdLst/>
            <a:ahLst/>
            <a:cxnLst/>
            <a:rect l="l" t="t" r="r" b="b"/>
            <a:pathLst>
              <a:path w="475615" h="1004570">
                <a:moveTo>
                  <a:pt x="0" y="0"/>
                </a:moveTo>
                <a:lnTo>
                  <a:pt x="475488" y="0"/>
                </a:lnTo>
                <a:lnTo>
                  <a:pt x="475488" y="1004315"/>
                </a:lnTo>
                <a:lnTo>
                  <a:pt x="0" y="1004315"/>
                </a:lnTo>
                <a:lnTo>
                  <a:pt x="0" y="0"/>
                </a:lnTo>
                <a:close/>
              </a:path>
            </a:pathLst>
          </a:custGeom>
          <a:solidFill>
            <a:srgbClr val="000000"/>
          </a:solidFill>
        </p:spPr>
        <p:txBody>
          <a:bodyPr wrap="square" lIns="0" tIns="0" rIns="0" bIns="0" rtlCol="0"/>
          <a:p/>
        </p:txBody>
      </p:sp>
      <p:sp>
        <p:nvSpPr>
          <p:cNvPr id="22" name="文本框 21"/>
          <p:cNvSpPr txBox="1"/>
          <p:nvPr/>
        </p:nvSpPr>
        <p:spPr>
          <a:xfrm>
            <a:off x="715010" y="8786495"/>
            <a:ext cx="438785" cy="245110"/>
          </a:xfrm>
          <a:prstGeom prst="rect">
            <a:avLst/>
          </a:prstGeom>
          <a:noFill/>
        </p:spPr>
        <p:txBody>
          <a:bodyPr wrap="square" rtlCol="0">
            <a:spAutoFit/>
          </a:bodyPr>
          <a:p>
            <a:pPr algn="ctr"/>
            <a:r>
              <a:rPr lang="en-US" altLang="zh-CN" sz="1000">
                <a:solidFill>
                  <a:schemeClr val="bg1"/>
                </a:solidFill>
                <a:latin typeface="黑体" panose="02010609060101010101" charset="-122"/>
                <a:ea typeface="黑体" panose="02010609060101010101" charset="-122"/>
              </a:rPr>
              <a:t>127</a:t>
            </a:r>
            <a:endParaRPr lang="en-US" altLang="zh-CN" sz="1000">
              <a:solidFill>
                <a:schemeClr val="bg1"/>
              </a:solidFill>
              <a:latin typeface="黑体" panose="02010609060101010101" charset="-122"/>
              <a:ea typeface="黑体" panose="02010609060101010101" charset="-122"/>
            </a:endParaRPr>
          </a:p>
        </p:txBody>
      </p:sp>
      <p:pic>
        <p:nvPicPr>
          <p:cNvPr id="6" name="图片 5" descr="图片4"/>
          <p:cNvPicPr>
            <a:picLocks noChangeAspect="1"/>
          </p:cNvPicPr>
          <p:nvPr/>
        </p:nvPicPr>
        <p:blipFill>
          <a:blip r:embed="rId1"/>
          <a:stretch>
            <a:fillRect/>
          </a:stretch>
        </p:blipFill>
        <p:spPr>
          <a:xfrm>
            <a:off x="1424305" y="1458595"/>
            <a:ext cx="1134110" cy="176530"/>
          </a:xfrm>
          <a:prstGeom prst="rect">
            <a:avLst/>
          </a:prstGeom>
        </p:spPr>
      </p:pic>
      <p:grpSp>
        <p:nvGrpSpPr>
          <p:cNvPr id="10" name="组合 9"/>
          <p:cNvGrpSpPr/>
          <p:nvPr/>
        </p:nvGrpSpPr>
        <p:grpSpPr>
          <a:xfrm>
            <a:off x="1399540" y="7408545"/>
            <a:ext cx="2160270" cy="1525270"/>
            <a:chOff x="6254" y="11667"/>
            <a:chExt cx="3402" cy="2402"/>
          </a:xfrm>
        </p:grpSpPr>
        <p:pic>
          <p:nvPicPr>
            <p:cNvPr id="46" name="图片 45" descr="燃油泵接头00"/>
            <p:cNvPicPr>
              <a:picLocks noChangeAspect="1"/>
            </p:cNvPicPr>
            <p:nvPr/>
          </p:nvPicPr>
          <p:blipFill>
            <a:blip r:embed="rId2"/>
            <a:stretch>
              <a:fillRect/>
            </a:stretch>
          </p:blipFill>
          <p:spPr>
            <a:xfrm>
              <a:off x="6254" y="11667"/>
              <a:ext cx="3402" cy="2403"/>
            </a:xfrm>
            <a:prstGeom prst="rect">
              <a:avLst/>
            </a:prstGeom>
            <a:ln>
              <a:solidFill>
                <a:schemeClr val="tx1"/>
              </a:solidFill>
            </a:ln>
          </p:spPr>
        </p:pic>
        <p:cxnSp>
          <p:nvCxnSpPr>
            <p:cNvPr id="47" name="直接连接符 46"/>
            <p:cNvCxnSpPr/>
            <p:nvPr/>
          </p:nvCxnSpPr>
          <p:spPr>
            <a:xfrm flipH="1">
              <a:off x="6427" y="12845"/>
              <a:ext cx="1722" cy="1087"/>
            </a:xfrm>
            <a:prstGeom prst="line">
              <a:avLst/>
            </a:prstGeom>
            <a:ln w="15875">
              <a:solidFill>
                <a:srgbClr val="FF0000"/>
              </a:solidFill>
              <a:prstDash val="solid"/>
            </a:ln>
          </p:spPr>
          <p:style>
            <a:lnRef idx="1">
              <a:schemeClr val="accent1"/>
            </a:lnRef>
            <a:fillRef idx="0">
              <a:schemeClr val="accent1"/>
            </a:fillRef>
            <a:effectRef idx="0">
              <a:schemeClr val="accent1"/>
            </a:effectRef>
            <a:fontRef idx="minor">
              <a:schemeClr val="tx1"/>
            </a:fontRef>
          </p:style>
        </p:cxnSp>
        <p:sp>
          <p:nvSpPr>
            <p:cNvPr id="52" name="文本框 51"/>
            <p:cNvSpPr txBox="1"/>
            <p:nvPr/>
          </p:nvSpPr>
          <p:spPr>
            <a:xfrm>
              <a:off x="6267" y="13802"/>
              <a:ext cx="284" cy="227"/>
            </a:xfrm>
            <a:prstGeom prst="rect">
              <a:avLst/>
            </a:prstGeom>
            <a:solidFill>
              <a:schemeClr val="bg1"/>
            </a:solidFill>
            <a:ln w="9525">
              <a:noFill/>
            </a:ln>
          </p:spPr>
          <p:txBody>
            <a:bodyPr wrap="square" lIns="0" tIns="0" rIns="0" bIns="0" anchor="ctr" anchorCtr="0">
              <a:noAutofit/>
            </a:bodyPr>
            <a:p>
              <a:pPr indent="0" algn="ctr" fontAlgn="auto"/>
              <a:r>
                <a:rPr lang="en-US" altLang="zh-CN" sz="1000" b="1">
                  <a:latin typeface="微软雅黑" panose="020B0503020204020204" charset="-122"/>
                  <a:ea typeface="微软雅黑" panose="020B0503020204020204" charset="-122"/>
                </a:rPr>
                <a:t>[1]</a:t>
              </a:r>
              <a:endParaRPr lang="en-US" altLang="zh-CN" sz="1000" b="1">
                <a:latin typeface="微软雅黑" panose="020B0503020204020204" charset="-122"/>
                <a:ea typeface="微软雅黑" panose="020B0503020204020204" charset="-122"/>
              </a:endParaRPr>
            </a:p>
          </p:txBody>
        </p:sp>
        <p:sp>
          <p:nvSpPr>
            <p:cNvPr id="5" name="椭圆 4"/>
            <p:cNvSpPr/>
            <p:nvPr/>
          </p:nvSpPr>
          <p:spPr>
            <a:xfrm>
              <a:off x="8123" y="12688"/>
              <a:ext cx="240" cy="240"/>
            </a:xfrm>
            <a:prstGeom prst="ellipse">
              <a:avLst/>
            </a:prstGeom>
            <a:noFill/>
            <a:ln w="15875">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15" name="文本框 14"/>
          <p:cNvSpPr txBox="1"/>
          <p:nvPr/>
        </p:nvSpPr>
        <p:spPr>
          <a:xfrm>
            <a:off x="3626485" y="1657350"/>
            <a:ext cx="2481580" cy="1200150"/>
          </a:xfrm>
          <a:prstGeom prst="rect">
            <a:avLst/>
          </a:prstGeom>
          <a:noFill/>
        </p:spPr>
        <p:txBody>
          <a:bodyPr wrap="square" lIns="36195" tIns="0" rIns="36195" bIns="0" rtlCol="0">
            <a:spAutoFit/>
          </a:bodyPr>
          <a:p>
            <a:r>
              <a:rPr lang="zh-CN" altLang="en-US" sz="1400" b="1">
                <a:latin typeface="微软雅黑" panose="020B0503020204020204" charset="-122"/>
                <a:ea typeface="微软雅黑" panose="020B0503020204020204" charset="-122"/>
                <a:cs typeface="微软雅黑" panose="020B0503020204020204" charset="-122"/>
                <a:sym typeface="+mn-ea"/>
              </a:rPr>
              <a:t>※</a:t>
            </a:r>
            <a:r>
              <a:rPr sz="1400" b="1">
                <a:latin typeface="微软雅黑" panose="020B0503020204020204" charset="-122"/>
                <a:ea typeface="微软雅黑" panose="020B0503020204020204" charset="-122"/>
                <a:cs typeface="微软雅黑" panose="020B0503020204020204" charset="-122"/>
                <a:sym typeface="+mn-ea"/>
              </a:rPr>
              <a:t>Fuel Line Inspection</a:t>
            </a:r>
            <a:endParaRPr lang="zh-CN" altLang="en-US" sz="1400" b="1">
              <a:latin typeface="微软雅黑" panose="020B0503020204020204" charset="-122"/>
              <a:ea typeface="微软雅黑" panose="020B0503020204020204" charset="-122"/>
            </a:endParaRPr>
          </a:p>
          <a:p>
            <a:endParaRPr lang="zh-CN" altLang="en-US" sz="1000" b="1">
              <a:latin typeface="微软雅黑" panose="020B0503020204020204" charset="-122"/>
              <a:ea typeface="微软雅黑" panose="020B0503020204020204" charset="-122"/>
            </a:endParaRPr>
          </a:p>
          <a:p>
            <a:r>
              <a:rPr lang="zh-CN" altLang="en-US" sz="900">
                <a:latin typeface="微软雅黑" panose="020B0503020204020204" charset="-122"/>
                <a:ea typeface="微软雅黑" panose="020B0503020204020204" charset="-122"/>
              </a:rPr>
              <a:t>Before and after the tank inspection before remove the following content:</a:t>
            </a:r>
            <a:endParaRPr lang="zh-CN" altLang="en-US" sz="900">
              <a:latin typeface="微软雅黑" panose="020B0503020204020204" charset="-122"/>
              <a:ea typeface="微软雅黑" panose="020B0503020204020204" charset="-122"/>
            </a:endParaRPr>
          </a:p>
          <a:p>
            <a:r>
              <a:rPr lang="zh-CN" altLang="en-US" sz="900">
                <a:latin typeface="微软雅黑" panose="020B0503020204020204" charset="-122"/>
                <a:ea typeface="微软雅黑" panose="020B0503020204020204" charset="-122"/>
              </a:rPr>
              <a:t> - fuel tank vent; </a:t>
            </a:r>
            <a:endParaRPr lang="zh-CN" altLang="en-US" sz="900">
              <a:latin typeface="微软雅黑" panose="020B0503020204020204" charset="-122"/>
              <a:ea typeface="微软雅黑" panose="020B0503020204020204" charset="-122"/>
            </a:endParaRPr>
          </a:p>
          <a:p>
            <a:r>
              <a:rPr lang="zh-CN" altLang="en-US" sz="900">
                <a:latin typeface="微软雅黑" panose="020B0503020204020204" charset="-122"/>
                <a:ea typeface="微软雅黑" panose="020B0503020204020204" charset="-122"/>
              </a:rPr>
              <a:t>- seat cushion assembly; </a:t>
            </a:r>
            <a:endParaRPr lang="zh-CN" altLang="en-US" sz="900">
              <a:latin typeface="微软雅黑" panose="020B0503020204020204" charset="-122"/>
              <a:ea typeface="微软雅黑" panose="020B0503020204020204" charset="-122"/>
            </a:endParaRPr>
          </a:p>
          <a:p>
            <a:r>
              <a:rPr lang="zh-CN" altLang="en-US" sz="900">
                <a:latin typeface="微软雅黑" panose="020B0503020204020204" charset="-122"/>
                <a:ea typeface="微软雅黑" panose="020B0503020204020204" charset="-122"/>
              </a:rPr>
              <a:t>- before tank decoration or so; - remove the engine protection plate assembly.</a:t>
            </a:r>
            <a:endParaRPr lang="zh-CN" altLang="en-US" sz="900">
              <a:latin typeface="微软雅黑" panose="020B0503020204020204" charset="-122"/>
              <a:ea typeface="微软雅黑" panose="020B0503020204020204" charset="-122"/>
            </a:endParaRPr>
          </a:p>
        </p:txBody>
      </p:sp>
      <p:sp>
        <p:nvSpPr>
          <p:cNvPr id="7" name="文本框 6"/>
          <p:cNvSpPr txBox="1"/>
          <p:nvPr/>
        </p:nvSpPr>
        <p:spPr>
          <a:xfrm>
            <a:off x="3653790" y="2904490"/>
            <a:ext cx="2419985" cy="4062730"/>
          </a:xfrm>
          <a:prstGeom prst="rect">
            <a:avLst/>
          </a:prstGeom>
          <a:noFill/>
        </p:spPr>
        <p:txBody>
          <a:bodyPr wrap="square" lIns="36195" tIns="0" rIns="36195" bIns="0" rtlCol="0">
            <a:spAutoFit/>
          </a:bodyPr>
          <a:p>
            <a:r>
              <a:rPr lang="zh-CN" altLang="en-US" sz="800">
                <a:latin typeface="微软雅黑" panose="020B0503020204020204" charset="-122"/>
                <a:ea typeface="微软雅黑" panose="020B0503020204020204" charset="-122"/>
                <a:cs typeface="微软雅黑" panose="020B0503020204020204" charset="-122"/>
              </a:rPr>
              <a:t>Inspection.</a:t>
            </a:r>
            <a:endParaRPr lang="zh-CN" altLang="en-US" sz="800">
              <a:latin typeface="微软雅黑" panose="020B0503020204020204" charset="-122"/>
              <a:ea typeface="微软雅黑" panose="020B0503020204020204" charset="-122"/>
              <a:cs typeface="微软雅黑" panose="020B0503020204020204" charset="-122"/>
            </a:endParaRPr>
          </a:p>
          <a:p>
            <a:r>
              <a:rPr lang="zh-CN" altLang="en-US" sz="800">
                <a:latin typeface="微软雅黑" panose="020B0503020204020204" charset="-122"/>
                <a:ea typeface="微软雅黑" panose="020B0503020204020204" charset="-122"/>
                <a:cs typeface="微软雅黑" panose="020B0503020204020204" charset="-122"/>
              </a:rPr>
              <a:t>Hang the front left fuel tank on the left side of the frame</a:t>
            </a:r>
            <a:endParaRPr lang="zh-CN" altLang="en-US" sz="800">
              <a:latin typeface="微软雅黑" panose="020B0503020204020204" charset="-122"/>
              <a:ea typeface="微软雅黑" panose="020B0503020204020204" charset="-122"/>
              <a:cs typeface="微软雅黑" panose="020B0503020204020204" charset="-122"/>
            </a:endParaRPr>
          </a:p>
          <a:p>
            <a:r>
              <a:rPr lang="zh-CN" altLang="en-US" sz="800">
                <a:latin typeface="微软雅黑" panose="020B0503020204020204" charset="-122"/>
                <a:ea typeface="微软雅黑" panose="020B0503020204020204" charset="-122"/>
                <a:cs typeface="微软雅黑" panose="020B0503020204020204" charset="-122"/>
              </a:rPr>
              <a:t>     1. Check (as right P1) the connection condition such as aging damage of the left and right fuel tank connecting hose quick connect connector [1].</a:t>
            </a:r>
            <a:endParaRPr lang="zh-CN" altLang="en-US" sz="800">
              <a:latin typeface="微软雅黑" panose="020B0503020204020204" charset="-122"/>
              <a:ea typeface="微软雅黑" panose="020B0503020204020204" charset="-122"/>
              <a:cs typeface="微软雅黑" panose="020B0503020204020204" charset="-122"/>
            </a:endParaRPr>
          </a:p>
          <a:p>
            <a:r>
              <a:rPr lang="zh-CN" altLang="en-US" sz="800">
                <a:latin typeface="微软雅黑" panose="020B0503020204020204" charset="-122"/>
                <a:ea typeface="微软雅黑" panose="020B0503020204020204" charset="-122"/>
                <a:cs typeface="微软雅黑" panose="020B0503020204020204" charset="-122"/>
              </a:rPr>
              <a:t>     2. Check (as right P1, 2) whether the left and right fuel tank connecting hoses and double-hole over fuel bolts [1], [2] are loose, damaged or leaking.</a:t>
            </a:r>
            <a:endParaRPr lang="zh-CN" altLang="en-US" sz="800">
              <a:latin typeface="微软雅黑" panose="020B0503020204020204" charset="-122"/>
              <a:ea typeface="微软雅黑" panose="020B0503020204020204" charset="-122"/>
              <a:cs typeface="微软雅黑" panose="020B0503020204020204" charset="-122"/>
            </a:endParaRPr>
          </a:p>
          <a:p>
            <a:r>
              <a:rPr lang="zh-CN" altLang="en-US" sz="800">
                <a:latin typeface="微软雅黑" panose="020B0503020204020204" charset="-122"/>
                <a:ea typeface="微软雅黑" panose="020B0503020204020204" charset="-122"/>
                <a:cs typeface="微软雅黑" panose="020B0503020204020204" charset="-122"/>
              </a:rPr>
              <a:t>    3. Check (such as right P2) whether the fuel check valve [2] and single-ear induction clamps are loose, damaged or leaking.</a:t>
            </a:r>
            <a:endParaRPr lang="zh-CN" altLang="en-US" sz="800">
              <a:latin typeface="微软雅黑" panose="020B0503020204020204" charset="-122"/>
              <a:ea typeface="微软雅黑" panose="020B0503020204020204" charset="-122"/>
              <a:cs typeface="微软雅黑" panose="020B0503020204020204" charset="-122"/>
            </a:endParaRPr>
          </a:p>
          <a:p>
            <a:r>
              <a:rPr lang="zh-CN" altLang="en-US" sz="800">
                <a:latin typeface="微软雅黑" panose="020B0503020204020204" charset="-122"/>
                <a:ea typeface="微软雅黑" panose="020B0503020204020204" charset="-122"/>
                <a:cs typeface="微软雅黑" panose="020B0503020204020204" charset="-122"/>
              </a:rPr>
              <a:t>Is the rear fuel tank and front right fuel tank connection hose accurately stuck into the wire hook bracket [3].</a:t>
            </a:r>
            <a:endParaRPr lang="zh-CN" altLang="en-US" sz="800">
              <a:latin typeface="微软雅黑" panose="020B0503020204020204" charset="-122"/>
              <a:ea typeface="微软雅黑" panose="020B0503020204020204" charset="-122"/>
              <a:cs typeface="微软雅黑" panose="020B0503020204020204" charset="-122"/>
            </a:endParaRPr>
          </a:p>
          <a:p>
            <a:r>
              <a:rPr lang="zh-CN" altLang="en-US" sz="800">
                <a:latin typeface="微软雅黑" panose="020B0503020204020204" charset="-122"/>
                <a:ea typeface="微软雅黑" panose="020B0503020204020204" charset="-122"/>
                <a:cs typeface="微软雅黑" panose="020B0503020204020204" charset="-122"/>
              </a:rPr>
              <a:t>    4. Check (e.g. right P3) whether the connection condition of the rear tank and the front right tank connecting hose quick-connect fitting [1] is damaged by aging.</a:t>
            </a:r>
            <a:endParaRPr lang="zh-CN" altLang="en-US" sz="800">
              <a:latin typeface="微软雅黑" panose="020B0503020204020204" charset="-122"/>
              <a:ea typeface="微软雅黑" panose="020B0503020204020204" charset="-122"/>
              <a:cs typeface="微软雅黑" panose="020B0503020204020204" charset="-122"/>
            </a:endParaRPr>
          </a:p>
          <a:p>
            <a:r>
              <a:rPr lang="zh-CN" altLang="en-US" sz="800">
                <a:latin typeface="微软雅黑" panose="020B0503020204020204" charset="-122"/>
                <a:ea typeface="微软雅黑" panose="020B0503020204020204" charset="-122"/>
                <a:cs typeface="微软雅黑" panose="020B0503020204020204" charset="-122"/>
              </a:rPr>
              <a:t>    5. Check (e.g. right P3) whether the rear fuel tank connecting hose and the double-hole over-fuel bolt [2] are loose, damaged or leaking.</a:t>
            </a:r>
            <a:endParaRPr lang="zh-CN" altLang="en-US" sz="800">
              <a:latin typeface="微软雅黑" panose="020B0503020204020204" charset="-122"/>
              <a:ea typeface="微软雅黑" panose="020B0503020204020204" charset="-122"/>
              <a:cs typeface="微软雅黑" panose="020B0503020204020204" charset="-122"/>
            </a:endParaRPr>
          </a:p>
          <a:p>
            <a:r>
              <a:rPr lang="zh-CN" altLang="en-US" sz="800">
                <a:latin typeface="微软雅黑" panose="020B0503020204020204" charset="-122"/>
                <a:ea typeface="微软雅黑" panose="020B0503020204020204" charset="-122"/>
                <a:cs typeface="微软雅黑" panose="020B0503020204020204" charset="-122"/>
              </a:rPr>
              <a:t>    If the quick connect fitting and its surroundings are dirty, clean them.</a:t>
            </a:r>
            <a:endParaRPr lang="zh-CN" altLang="en-US" sz="800">
              <a:latin typeface="微软雅黑" panose="020B0503020204020204" charset="-122"/>
              <a:ea typeface="微软雅黑" panose="020B0503020204020204" charset="-122"/>
              <a:cs typeface="微软雅黑" panose="020B0503020204020204" charset="-122"/>
            </a:endParaRPr>
          </a:p>
          <a:p>
            <a:r>
              <a:rPr lang="zh-CN" altLang="en-US" sz="800">
                <a:latin typeface="微软雅黑" panose="020B0503020204020204" charset="-122"/>
                <a:ea typeface="微软雅黑" panose="020B0503020204020204" charset="-122"/>
                <a:cs typeface="微软雅黑" panose="020B0503020204020204" charset="-122"/>
              </a:rPr>
              <a:t>Replace them if necessary.</a:t>
            </a:r>
            <a:endParaRPr lang="zh-CN" altLang="en-US" sz="800">
              <a:latin typeface="微软雅黑" panose="020B0503020204020204" charset="-122"/>
              <a:ea typeface="微软雅黑" panose="020B0503020204020204" charset="-122"/>
              <a:cs typeface="微软雅黑" panose="020B0503020204020204" charset="-122"/>
            </a:endParaRPr>
          </a:p>
          <a:p>
            <a:endParaRPr lang="zh-CN" altLang="en-US" sz="800">
              <a:latin typeface="微软雅黑" panose="020B0503020204020204" charset="-122"/>
              <a:ea typeface="微软雅黑" panose="020B0503020204020204" charset="-122"/>
              <a:cs typeface="微软雅黑" panose="020B0503020204020204" charset="-122"/>
            </a:endParaRPr>
          </a:p>
          <a:p>
            <a:r>
              <a:rPr lang="zh-CN" altLang="en-US" sz="800">
                <a:latin typeface="微软雅黑" panose="020B0503020204020204" charset="-122"/>
                <a:ea typeface="微软雅黑" panose="020B0503020204020204" charset="-122"/>
                <a:cs typeface="微软雅黑" panose="020B0503020204020204" charset="-122"/>
              </a:rPr>
              <a:t>   Contact your dealer for replacement of the injector fitting/oil supply hose assembly.</a:t>
            </a:r>
            <a:endParaRPr lang="zh-CN" altLang="en-US" sz="800">
              <a:latin typeface="微软雅黑" panose="020B0503020204020204" charset="-122"/>
              <a:ea typeface="微软雅黑" panose="020B0503020204020204" charset="-122"/>
              <a:cs typeface="微软雅黑" panose="020B0503020204020204" charset="-122"/>
            </a:endParaRPr>
          </a:p>
          <a:p>
            <a:r>
              <a:rPr lang="zh-CN" altLang="en-US" sz="800">
                <a:latin typeface="微软雅黑" panose="020B0503020204020204" charset="-122"/>
                <a:ea typeface="微软雅黑" panose="020B0503020204020204" charset="-122"/>
                <a:cs typeface="微软雅黑" panose="020B0503020204020204" charset="-122"/>
              </a:rPr>
              <a:t>Caution. </a:t>
            </a:r>
            <a:endParaRPr lang="zh-CN" altLang="en-US" sz="800">
              <a:latin typeface="微软雅黑" panose="020B0503020204020204" charset="-122"/>
              <a:ea typeface="微软雅黑" panose="020B0503020204020204" charset="-122"/>
              <a:cs typeface="微软雅黑" panose="020B0503020204020204" charset="-122"/>
            </a:endParaRPr>
          </a:p>
          <a:p>
            <a:r>
              <a:rPr lang="zh-CN" altLang="en-US" sz="800">
                <a:latin typeface="微软雅黑" panose="020B0503020204020204" charset="-122"/>
                <a:ea typeface="微软雅黑" panose="020B0503020204020204" charset="-122"/>
                <a:cs typeface="微软雅黑" panose="020B0503020204020204" charset="-122"/>
              </a:rPr>
              <a:t>-Be careful not to damage the fuel supply hose fitting and fuel line. -Do not use tools.</a:t>
            </a:r>
            <a:endParaRPr lang="zh-CN" altLang="en-US" sz="800">
              <a:latin typeface="微软雅黑" panose="020B0503020204020204" charset="-122"/>
              <a:ea typeface="微软雅黑" panose="020B0503020204020204" charset="-122"/>
              <a:cs typeface="微软雅黑" panose="020B0503020204020204" charset="-122"/>
            </a:endParaRPr>
          </a:p>
        </p:txBody>
      </p:sp>
      <p:sp>
        <p:nvSpPr>
          <p:cNvPr id="9" name="文本框 8"/>
          <p:cNvSpPr txBox="1"/>
          <p:nvPr/>
        </p:nvSpPr>
        <p:spPr>
          <a:xfrm>
            <a:off x="3698240" y="7275195"/>
            <a:ext cx="2406015" cy="1569085"/>
          </a:xfrm>
          <a:prstGeom prst="rect">
            <a:avLst/>
          </a:prstGeom>
          <a:noFill/>
        </p:spPr>
        <p:txBody>
          <a:bodyPr wrap="square" lIns="36195" tIns="0" rIns="36195" bIns="0" rtlCol="0">
            <a:spAutoFit/>
          </a:bodyPr>
          <a:p>
            <a:r>
              <a:rPr lang="zh-CN" altLang="en-US" sz="1200" b="1">
                <a:latin typeface="微软雅黑" panose="020B0503020204020204" charset="-122"/>
                <a:ea typeface="微软雅黑" panose="020B0503020204020204" charset="-122"/>
                <a:cs typeface="微软雅黑" panose="020B0503020204020204" charset="-122"/>
                <a:sym typeface="+mn-ea"/>
              </a:rPr>
              <a:t>※</a:t>
            </a:r>
            <a:r>
              <a:rPr sz="1200" b="1">
                <a:latin typeface="微软雅黑" panose="020B0503020204020204" charset="-122"/>
                <a:ea typeface="微软雅黑" panose="020B0503020204020204" charset="-122"/>
                <a:cs typeface="微软雅黑" panose="020B0503020204020204" charset="-122"/>
                <a:sym typeface="+mn-ea"/>
              </a:rPr>
              <a:t>Fuel Pressure Relief</a:t>
            </a:r>
            <a:endParaRPr lang="zh-CN" altLang="en-US" sz="1200" b="1">
              <a:latin typeface="微软雅黑" panose="020B0503020204020204" charset="-122"/>
              <a:ea typeface="微软雅黑" panose="020B0503020204020204" charset="-122"/>
              <a:cs typeface="微软雅黑" panose="020B0503020204020204" charset="-122"/>
            </a:endParaRPr>
          </a:p>
          <a:p>
            <a:r>
              <a:rPr lang="zh-CN" altLang="en-US" sz="900">
                <a:latin typeface="微软雅黑" panose="020B0503020204020204" charset="-122"/>
                <a:ea typeface="微软雅黑" panose="020B0503020204020204" charset="-122"/>
                <a:cs typeface="微软雅黑" panose="020B0503020204020204" charset="-122"/>
                <a:sym typeface="+mn-ea"/>
              </a:rPr>
              <a:t>Caution.</a:t>
            </a:r>
            <a:endParaRPr lang="zh-CN" altLang="en-US" sz="900">
              <a:latin typeface="微软雅黑" panose="020B0503020204020204" charset="-122"/>
              <a:ea typeface="微软雅黑" panose="020B0503020204020204" charset="-122"/>
              <a:cs typeface="微软雅黑" panose="020B0503020204020204" charset="-122"/>
              <a:sym typeface="+mn-ea"/>
            </a:endParaRPr>
          </a:p>
          <a:p>
            <a:r>
              <a:rPr lang="zh-CN" altLang="en-US" sz="900">
                <a:latin typeface="微软雅黑" panose="020B0503020204020204" charset="-122"/>
                <a:ea typeface="微软雅黑" panose="020B0503020204020204" charset="-122"/>
                <a:cs typeface="微软雅黑" panose="020B0503020204020204" charset="-122"/>
                <a:sym typeface="+mn-ea"/>
              </a:rPr>
              <a:t>-Before disconnecting the fuel supply hose, relieve system pressure as follows.</a:t>
            </a:r>
            <a:endParaRPr lang="zh-CN" altLang="en-US" sz="900">
              <a:latin typeface="微软雅黑" panose="020B0503020204020204" charset="-122"/>
              <a:ea typeface="微软雅黑" panose="020B0503020204020204" charset="-122"/>
              <a:cs typeface="微软雅黑" panose="020B0503020204020204" charset="-122"/>
              <a:sym typeface="+mn-ea"/>
            </a:endParaRPr>
          </a:p>
          <a:p>
            <a:r>
              <a:rPr lang="zh-CN" altLang="en-US" sz="900">
                <a:latin typeface="微软雅黑" panose="020B0503020204020204" charset="-122"/>
                <a:ea typeface="微软雅黑" panose="020B0503020204020204" charset="-122"/>
                <a:cs typeface="微软雅黑" panose="020B0503020204020204" charset="-122"/>
                <a:sym typeface="+mn-ea"/>
              </a:rPr>
              <a:t>1. remove the lower engine shield assembly.</a:t>
            </a:r>
            <a:endParaRPr lang="zh-CN" altLang="en-US" sz="900">
              <a:latin typeface="微软雅黑" panose="020B0503020204020204" charset="-122"/>
              <a:ea typeface="微软雅黑" panose="020B0503020204020204" charset="-122"/>
              <a:cs typeface="微软雅黑" panose="020B0503020204020204" charset="-122"/>
              <a:sym typeface="+mn-ea"/>
            </a:endParaRPr>
          </a:p>
          <a:p>
            <a:r>
              <a:rPr lang="zh-CN" altLang="en-US" sz="900">
                <a:latin typeface="微软雅黑" panose="020B0503020204020204" charset="-122"/>
                <a:ea typeface="微软雅黑" panose="020B0503020204020204" charset="-122"/>
                <a:cs typeface="微软雅黑" panose="020B0503020204020204" charset="-122"/>
                <a:sym typeface="+mn-ea"/>
              </a:rPr>
              <a:t>2. disconnect the fuel pump 2P (black) fitting [1].</a:t>
            </a:r>
            <a:endParaRPr lang="zh-CN" altLang="en-US" sz="900">
              <a:latin typeface="微软雅黑" panose="020B0503020204020204" charset="-122"/>
              <a:ea typeface="微软雅黑" panose="020B0503020204020204" charset="-122"/>
              <a:cs typeface="微软雅黑" panose="020B0503020204020204" charset="-122"/>
              <a:sym typeface="+mn-ea"/>
            </a:endParaRPr>
          </a:p>
          <a:p>
            <a:r>
              <a:rPr lang="zh-CN" altLang="en-US" sz="900">
                <a:latin typeface="微软雅黑" panose="020B0503020204020204" charset="-122"/>
                <a:ea typeface="微软雅黑" panose="020B0503020204020204" charset="-122"/>
                <a:cs typeface="微软雅黑" panose="020B0503020204020204" charset="-122"/>
                <a:sym typeface="+mn-ea"/>
              </a:rPr>
              <a:t>3. start the engine and allow it to idle until the engine stalls.</a:t>
            </a:r>
            <a:endParaRPr lang="zh-CN" altLang="en-US" sz="900">
              <a:latin typeface="微软雅黑" panose="020B0503020204020204" charset="-122"/>
              <a:ea typeface="微软雅黑" panose="020B0503020204020204" charset="-122"/>
              <a:cs typeface="微软雅黑" panose="020B0503020204020204" charset="-122"/>
              <a:sym typeface="+mn-ea"/>
            </a:endParaRPr>
          </a:p>
          <a:p>
            <a:r>
              <a:rPr lang="zh-CN" altLang="en-US" sz="900">
                <a:latin typeface="微软雅黑" panose="020B0503020204020204" charset="-122"/>
                <a:ea typeface="微软雅黑" panose="020B0503020204020204" charset="-122"/>
                <a:cs typeface="微软雅黑" panose="020B0503020204020204" charset="-122"/>
                <a:sym typeface="+mn-ea"/>
              </a:rPr>
              <a:t>4. Turn off the ignition switch.</a:t>
            </a:r>
            <a:endParaRPr lang="zh-CN" altLang="en-US" sz="900">
              <a:latin typeface="微软雅黑" panose="020B0503020204020204" charset="-122"/>
              <a:ea typeface="微软雅黑" panose="020B0503020204020204" charset="-122"/>
              <a:cs typeface="微软雅黑" panose="020B0503020204020204" charset="-122"/>
              <a:sym typeface="+mn-ea"/>
            </a:endParaRPr>
          </a:p>
        </p:txBody>
      </p:sp>
      <p:grpSp>
        <p:nvGrpSpPr>
          <p:cNvPr id="38" name="组合 37"/>
          <p:cNvGrpSpPr/>
          <p:nvPr/>
        </p:nvGrpSpPr>
        <p:grpSpPr>
          <a:xfrm>
            <a:off x="1405255" y="1683385"/>
            <a:ext cx="2161540" cy="1950720"/>
            <a:chOff x="6299" y="2651"/>
            <a:chExt cx="3404" cy="3072"/>
          </a:xfrm>
        </p:grpSpPr>
        <p:pic>
          <p:nvPicPr>
            <p:cNvPr id="23" name="图片 22" descr="左右油箱连接油管2"/>
            <p:cNvPicPr>
              <a:picLocks noChangeAspect="1"/>
            </p:cNvPicPr>
            <p:nvPr/>
          </p:nvPicPr>
          <p:blipFill>
            <a:blip r:embed="rId3"/>
            <a:srcRect l="9957" t="33549" r="20202" b="17009"/>
            <a:stretch>
              <a:fillRect/>
            </a:stretch>
          </p:blipFill>
          <p:spPr>
            <a:xfrm>
              <a:off x="6301" y="4529"/>
              <a:ext cx="3402" cy="1195"/>
            </a:xfrm>
            <a:prstGeom prst="rect">
              <a:avLst/>
            </a:prstGeom>
            <a:ln>
              <a:solidFill>
                <a:schemeClr val="tx1"/>
              </a:solidFill>
            </a:ln>
          </p:spPr>
        </p:pic>
        <p:pic>
          <p:nvPicPr>
            <p:cNvPr id="24" name="图片 23" descr="左右油箱连接油管"/>
            <p:cNvPicPr>
              <a:picLocks noChangeAspect="1"/>
            </p:cNvPicPr>
            <p:nvPr/>
          </p:nvPicPr>
          <p:blipFill>
            <a:blip r:embed="rId4"/>
            <a:srcRect r="28196" b="20027"/>
            <a:stretch>
              <a:fillRect/>
            </a:stretch>
          </p:blipFill>
          <p:spPr>
            <a:xfrm>
              <a:off x="6299" y="2651"/>
              <a:ext cx="3402" cy="1879"/>
            </a:xfrm>
            <a:prstGeom prst="rect">
              <a:avLst/>
            </a:prstGeom>
            <a:ln>
              <a:solidFill>
                <a:schemeClr val="tx1"/>
              </a:solidFill>
            </a:ln>
          </p:spPr>
        </p:pic>
        <p:cxnSp>
          <p:nvCxnSpPr>
            <p:cNvPr id="8" name="直接连接符 7"/>
            <p:cNvCxnSpPr/>
            <p:nvPr/>
          </p:nvCxnSpPr>
          <p:spPr>
            <a:xfrm>
              <a:off x="6454" y="4167"/>
              <a:ext cx="2141" cy="0"/>
            </a:xfrm>
            <a:prstGeom prst="line">
              <a:avLst/>
            </a:prstGeom>
            <a:ln w="15875">
              <a:solidFill>
                <a:srgbClr val="FF0000"/>
              </a:solidFill>
              <a:headEnd type="none"/>
              <a:tailEnd type="triangle" w="sm" len="med"/>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a:off x="6522" y="4849"/>
              <a:ext cx="1350" cy="0"/>
            </a:xfrm>
            <a:prstGeom prst="line">
              <a:avLst/>
            </a:prstGeom>
            <a:ln w="15875">
              <a:solidFill>
                <a:srgbClr val="FF0000"/>
              </a:solidFill>
              <a:headEnd type="none"/>
              <a:tailEnd type="triangle" w="sm" len="med"/>
            </a:ln>
          </p:spPr>
          <p:style>
            <a:lnRef idx="1">
              <a:schemeClr val="accent1"/>
            </a:lnRef>
            <a:fillRef idx="0">
              <a:schemeClr val="accent1"/>
            </a:fillRef>
            <a:effectRef idx="0">
              <a:schemeClr val="accent1"/>
            </a:effectRef>
            <a:fontRef idx="minor">
              <a:schemeClr val="tx1"/>
            </a:fontRef>
          </p:style>
        </p:cxnSp>
        <p:sp>
          <p:nvSpPr>
            <p:cNvPr id="25" name="文本框 24"/>
            <p:cNvSpPr txBox="1"/>
            <p:nvPr/>
          </p:nvSpPr>
          <p:spPr>
            <a:xfrm>
              <a:off x="6319" y="4048"/>
              <a:ext cx="283" cy="227"/>
            </a:xfrm>
            <a:prstGeom prst="rect">
              <a:avLst/>
            </a:prstGeom>
            <a:solidFill>
              <a:schemeClr val="bg1"/>
            </a:solidFill>
            <a:ln w="9525">
              <a:noFill/>
            </a:ln>
          </p:spPr>
          <p:txBody>
            <a:bodyPr wrap="square" lIns="0" tIns="0" rIns="0" bIns="0" anchor="ctr" anchorCtr="0">
              <a:noAutofit/>
            </a:bodyPr>
            <a:p>
              <a:pPr indent="0" algn="ctr" fontAlgn="auto"/>
              <a:r>
                <a:rPr lang="en-US" altLang="zh-CN" sz="1000" b="1">
                  <a:latin typeface="微软雅黑" panose="020B0503020204020204" charset="-122"/>
                  <a:ea typeface="微软雅黑" panose="020B0503020204020204" charset="-122"/>
                </a:rPr>
                <a:t>[1]</a:t>
              </a:r>
              <a:endParaRPr lang="en-US" altLang="zh-CN" sz="1000" b="1">
                <a:latin typeface="微软雅黑" panose="020B0503020204020204" charset="-122"/>
                <a:ea typeface="微软雅黑" panose="020B0503020204020204" charset="-122"/>
              </a:endParaRPr>
            </a:p>
          </p:txBody>
        </p:sp>
        <p:sp>
          <p:nvSpPr>
            <p:cNvPr id="26" name="文本框 25"/>
            <p:cNvSpPr txBox="1"/>
            <p:nvPr/>
          </p:nvSpPr>
          <p:spPr>
            <a:xfrm>
              <a:off x="6320" y="2666"/>
              <a:ext cx="340" cy="227"/>
            </a:xfrm>
            <a:prstGeom prst="rect">
              <a:avLst/>
            </a:prstGeom>
            <a:solidFill>
              <a:schemeClr val="bg1"/>
            </a:solidFill>
            <a:ln w="9525">
              <a:noFill/>
            </a:ln>
          </p:spPr>
          <p:txBody>
            <a:bodyPr wrap="square" lIns="0" tIns="0" rIns="0" bIns="0" anchor="ctr" anchorCtr="0">
              <a:noAutofit/>
            </a:bodyPr>
            <a:p>
              <a:pPr indent="0" algn="ctr" fontAlgn="auto"/>
              <a:r>
                <a:rPr lang="en-US" altLang="zh-CN" sz="1000" b="1">
                  <a:latin typeface="微软雅黑" panose="020B0503020204020204" charset="-122"/>
                  <a:ea typeface="微软雅黑" panose="020B0503020204020204" charset="-122"/>
                </a:rPr>
                <a:t>P1</a:t>
              </a:r>
              <a:endParaRPr lang="en-US" altLang="zh-CN" sz="1000" b="1">
                <a:latin typeface="微软雅黑" panose="020B0503020204020204" charset="-122"/>
                <a:ea typeface="微软雅黑" panose="020B0503020204020204" charset="-122"/>
              </a:endParaRPr>
            </a:p>
          </p:txBody>
        </p:sp>
        <p:sp>
          <p:nvSpPr>
            <p:cNvPr id="30" name="文本框 29"/>
            <p:cNvSpPr txBox="1"/>
            <p:nvPr/>
          </p:nvSpPr>
          <p:spPr>
            <a:xfrm>
              <a:off x="6303" y="4736"/>
              <a:ext cx="283" cy="227"/>
            </a:xfrm>
            <a:prstGeom prst="rect">
              <a:avLst/>
            </a:prstGeom>
            <a:solidFill>
              <a:schemeClr val="bg1"/>
            </a:solidFill>
            <a:ln w="9525">
              <a:noFill/>
            </a:ln>
          </p:spPr>
          <p:txBody>
            <a:bodyPr wrap="square" lIns="0" tIns="0" rIns="0" bIns="0" anchor="ctr" anchorCtr="0">
              <a:noAutofit/>
            </a:bodyPr>
            <a:p>
              <a:pPr indent="0" algn="ctr" fontAlgn="auto"/>
              <a:r>
                <a:rPr lang="en-US" altLang="zh-CN" sz="1000" b="1">
                  <a:latin typeface="微软雅黑" panose="020B0503020204020204" charset="-122"/>
                  <a:ea typeface="微软雅黑" panose="020B0503020204020204" charset="-122"/>
                </a:rPr>
                <a:t>[2]</a:t>
              </a:r>
              <a:endParaRPr lang="en-US" altLang="zh-CN" sz="1000" b="1">
                <a:latin typeface="微软雅黑" panose="020B0503020204020204" charset="-122"/>
                <a:ea typeface="微软雅黑" panose="020B0503020204020204" charset="-122"/>
              </a:endParaRPr>
            </a:p>
          </p:txBody>
        </p:sp>
      </p:grpSp>
      <p:grpSp>
        <p:nvGrpSpPr>
          <p:cNvPr id="37" name="组合 36"/>
          <p:cNvGrpSpPr/>
          <p:nvPr/>
        </p:nvGrpSpPr>
        <p:grpSpPr>
          <a:xfrm>
            <a:off x="1400810" y="3924935"/>
            <a:ext cx="2160270" cy="1389380"/>
            <a:chOff x="6310" y="6181"/>
            <a:chExt cx="3402" cy="2188"/>
          </a:xfrm>
        </p:grpSpPr>
        <p:pic>
          <p:nvPicPr>
            <p:cNvPr id="12" name="图片 11" descr="前后油箱连接油管单向阀"/>
            <p:cNvPicPr>
              <a:picLocks noChangeAspect="1"/>
            </p:cNvPicPr>
            <p:nvPr/>
          </p:nvPicPr>
          <p:blipFill>
            <a:blip r:embed="rId5"/>
            <a:srcRect l="28617" t="8695" r="12041" b="14327"/>
            <a:stretch>
              <a:fillRect/>
            </a:stretch>
          </p:blipFill>
          <p:spPr>
            <a:xfrm>
              <a:off x="6310" y="6181"/>
              <a:ext cx="3402" cy="2189"/>
            </a:xfrm>
            <a:prstGeom prst="rect">
              <a:avLst/>
            </a:prstGeom>
            <a:ln>
              <a:solidFill>
                <a:schemeClr val="tx1"/>
              </a:solidFill>
            </a:ln>
          </p:spPr>
        </p:pic>
        <p:cxnSp>
          <p:nvCxnSpPr>
            <p:cNvPr id="14" name="直接连接符 13"/>
            <p:cNvCxnSpPr/>
            <p:nvPr/>
          </p:nvCxnSpPr>
          <p:spPr>
            <a:xfrm>
              <a:off x="6939" y="6326"/>
              <a:ext cx="0" cy="1620"/>
            </a:xfrm>
            <a:prstGeom prst="line">
              <a:avLst/>
            </a:prstGeom>
            <a:ln w="15875">
              <a:solidFill>
                <a:srgbClr val="FF0000"/>
              </a:solidFill>
              <a:headEnd type="none"/>
              <a:tailEnd type="triangle" w="sm" len="med"/>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a:off x="8251" y="6334"/>
              <a:ext cx="0" cy="1230"/>
            </a:xfrm>
            <a:prstGeom prst="line">
              <a:avLst/>
            </a:prstGeom>
            <a:ln w="15875">
              <a:solidFill>
                <a:srgbClr val="FF0000"/>
              </a:solidFill>
              <a:headEnd type="none"/>
              <a:tailEnd type="triangle" w="sm" len="med"/>
            </a:ln>
          </p:spPr>
          <p:style>
            <a:lnRef idx="1">
              <a:schemeClr val="accent1"/>
            </a:lnRef>
            <a:fillRef idx="0">
              <a:schemeClr val="accent1"/>
            </a:fillRef>
            <a:effectRef idx="0">
              <a:schemeClr val="accent1"/>
            </a:effectRef>
            <a:fontRef idx="minor">
              <a:schemeClr val="tx1"/>
            </a:fontRef>
          </p:style>
        </p:cxnSp>
        <p:sp>
          <p:nvSpPr>
            <p:cNvPr id="27" name="文本框 26"/>
            <p:cNvSpPr txBox="1"/>
            <p:nvPr/>
          </p:nvSpPr>
          <p:spPr>
            <a:xfrm>
              <a:off x="6319" y="6200"/>
              <a:ext cx="340" cy="227"/>
            </a:xfrm>
            <a:prstGeom prst="rect">
              <a:avLst/>
            </a:prstGeom>
            <a:solidFill>
              <a:schemeClr val="bg1"/>
            </a:solidFill>
            <a:ln w="9525">
              <a:noFill/>
            </a:ln>
          </p:spPr>
          <p:txBody>
            <a:bodyPr wrap="square" lIns="0" tIns="0" rIns="0" bIns="0" anchor="ctr" anchorCtr="0">
              <a:noAutofit/>
            </a:bodyPr>
            <a:p>
              <a:pPr indent="0" algn="ctr" fontAlgn="auto"/>
              <a:r>
                <a:rPr lang="en-US" altLang="zh-CN" sz="1000" b="1">
                  <a:latin typeface="微软雅黑" panose="020B0503020204020204" charset="-122"/>
                  <a:ea typeface="微软雅黑" panose="020B0503020204020204" charset="-122"/>
                </a:rPr>
                <a:t>P2</a:t>
              </a:r>
              <a:endParaRPr lang="en-US" altLang="zh-CN" sz="1000" b="1">
                <a:latin typeface="微软雅黑" panose="020B0503020204020204" charset="-122"/>
                <a:ea typeface="微软雅黑" panose="020B0503020204020204" charset="-122"/>
              </a:endParaRPr>
            </a:p>
          </p:txBody>
        </p:sp>
        <p:cxnSp>
          <p:nvCxnSpPr>
            <p:cNvPr id="28" name="直接连接符 27"/>
            <p:cNvCxnSpPr/>
            <p:nvPr/>
          </p:nvCxnSpPr>
          <p:spPr>
            <a:xfrm>
              <a:off x="9122" y="6318"/>
              <a:ext cx="0" cy="1151"/>
            </a:xfrm>
            <a:prstGeom prst="line">
              <a:avLst/>
            </a:prstGeom>
            <a:ln w="15875">
              <a:solidFill>
                <a:srgbClr val="FF0000"/>
              </a:solidFill>
              <a:headEnd type="none"/>
              <a:tailEnd type="triangle" w="sm" len="med"/>
            </a:ln>
          </p:spPr>
          <p:style>
            <a:lnRef idx="1">
              <a:schemeClr val="accent1"/>
            </a:lnRef>
            <a:fillRef idx="0">
              <a:schemeClr val="accent1"/>
            </a:fillRef>
            <a:effectRef idx="0">
              <a:schemeClr val="accent1"/>
            </a:effectRef>
            <a:fontRef idx="minor">
              <a:schemeClr val="tx1"/>
            </a:fontRef>
          </p:style>
        </p:cxnSp>
        <p:sp>
          <p:nvSpPr>
            <p:cNvPr id="31" name="文本框 30"/>
            <p:cNvSpPr txBox="1"/>
            <p:nvPr/>
          </p:nvSpPr>
          <p:spPr>
            <a:xfrm>
              <a:off x="6791" y="6184"/>
              <a:ext cx="283" cy="227"/>
            </a:xfrm>
            <a:prstGeom prst="rect">
              <a:avLst/>
            </a:prstGeom>
            <a:solidFill>
              <a:schemeClr val="bg1"/>
            </a:solidFill>
            <a:ln w="9525">
              <a:noFill/>
            </a:ln>
          </p:spPr>
          <p:txBody>
            <a:bodyPr wrap="square" lIns="0" tIns="0" rIns="0" bIns="0" anchor="ctr" anchorCtr="0">
              <a:noAutofit/>
            </a:bodyPr>
            <a:p>
              <a:pPr indent="0" algn="ctr" fontAlgn="auto"/>
              <a:r>
                <a:rPr lang="en-US" altLang="zh-CN" sz="1000" b="1">
                  <a:latin typeface="微软雅黑" panose="020B0503020204020204" charset="-122"/>
                  <a:ea typeface="微软雅黑" panose="020B0503020204020204" charset="-122"/>
                </a:rPr>
                <a:t>[1]</a:t>
              </a:r>
              <a:endParaRPr lang="en-US" altLang="zh-CN" sz="1000" b="1">
                <a:latin typeface="微软雅黑" panose="020B0503020204020204" charset="-122"/>
                <a:ea typeface="微软雅黑" panose="020B0503020204020204" charset="-122"/>
              </a:endParaRPr>
            </a:p>
          </p:txBody>
        </p:sp>
        <p:sp>
          <p:nvSpPr>
            <p:cNvPr id="32" name="文本框 31"/>
            <p:cNvSpPr txBox="1"/>
            <p:nvPr/>
          </p:nvSpPr>
          <p:spPr>
            <a:xfrm>
              <a:off x="8103" y="6184"/>
              <a:ext cx="283" cy="227"/>
            </a:xfrm>
            <a:prstGeom prst="rect">
              <a:avLst/>
            </a:prstGeom>
            <a:solidFill>
              <a:schemeClr val="bg1"/>
            </a:solidFill>
            <a:ln w="9525">
              <a:noFill/>
            </a:ln>
          </p:spPr>
          <p:txBody>
            <a:bodyPr wrap="square" lIns="0" tIns="0" rIns="0" bIns="0" anchor="ctr" anchorCtr="0">
              <a:noAutofit/>
            </a:bodyPr>
            <a:p>
              <a:pPr indent="0" algn="ctr" fontAlgn="auto"/>
              <a:r>
                <a:rPr lang="en-US" altLang="zh-CN" sz="1000" b="1">
                  <a:latin typeface="微软雅黑" panose="020B0503020204020204" charset="-122"/>
                  <a:ea typeface="微软雅黑" panose="020B0503020204020204" charset="-122"/>
                </a:rPr>
                <a:t>[2]</a:t>
              </a:r>
              <a:endParaRPr lang="en-US" altLang="zh-CN" sz="1000" b="1">
                <a:latin typeface="微软雅黑" panose="020B0503020204020204" charset="-122"/>
                <a:ea typeface="微软雅黑" panose="020B0503020204020204" charset="-122"/>
              </a:endParaRPr>
            </a:p>
          </p:txBody>
        </p:sp>
        <p:sp>
          <p:nvSpPr>
            <p:cNvPr id="33" name="文本框 32"/>
            <p:cNvSpPr txBox="1"/>
            <p:nvPr/>
          </p:nvSpPr>
          <p:spPr>
            <a:xfrm>
              <a:off x="8967" y="6184"/>
              <a:ext cx="283" cy="227"/>
            </a:xfrm>
            <a:prstGeom prst="rect">
              <a:avLst/>
            </a:prstGeom>
            <a:solidFill>
              <a:schemeClr val="bg1"/>
            </a:solidFill>
            <a:ln w="9525">
              <a:noFill/>
            </a:ln>
          </p:spPr>
          <p:txBody>
            <a:bodyPr wrap="square" lIns="0" tIns="0" rIns="0" bIns="0" anchor="ctr" anchorCtr="0">
              <a:noAutofit/>
            </a:bodyPr>
            <a:p>
              <a:pPr indent="0" algn="ctr" fontAlgn="auto"/>
              <a:r>
                <a:rPr lang="en-US" altLang="zh-CN" sz="1000" b="1">
                  <a:latin typeface="微软雅黑" panose="020B0503020204020204" charset="-122"/>
                  <a:ea typeface="微软雅黑" panose="020B0503020204020204" charset="-122"/>
                </a:rPr>
                <a:t>[3]</a:t>
              </a:r>
              <a:endParaRPr lang="en-US" altLang="zh-CN" sz="1000" b="1">
                <a:latin typeface="微软雅黑" panose="020B0503020204020204" charset="-122"/>
                <a:ea typeface="微软雅黑" panose="020B0503020204020204" charset="-122"/>
              </a:endParaRPr>
            </a:p>
          </p:txBody>
        </p:sp>
      </p:grpSp>
      <p:grpSp>
        <p:nvGrpSpPr>
          <p:cNvPr id="36" name="组合 35"/>
          <p:cNvGrpSpPr/>
          <p:nvPr/>
        </p:nvGrpSpPr>
        <p:grpSpPr>
          <a:xfrm>
            <a:off x="1393825" y="5496560"/>
            <a:ext cx="2167255" cy="1557655"/>
            <a:chOff x="6299" y="8656"/>
            <a:chExt cx="3413" cy="2453"/>
          </a:xfrm>
        </p:grpSpPr>
        <p:pic>
          <p:nvPicPr>
            <p:cNvPr id="13" name="图片 12" descr="后油箱连接油管"/>
            <p:cNvPicPr>
              <a:picLocks noChangeAspect="1"/>
            </p:cNvPicPr>
            <p:nvPr/>
          </p:nvPicPr>
          <p:blipFill>
            <a:blip r:embed="rId6"/>
            <a:srcRect t="19781" r="24526" b="25391"/>
            <a:stretch>
              <a:fillRect/>
            </a:stretch>
          </p:blipFill>
          <p:spPr>
            <a:xfrm>
              <a:off x="6299" y="8656"/>
              <a:ext cx="3402" cy="1226"/>
            </a:xfrm>
            <a:prstGeom prst="rect">
              <a:avLst/>
            </a:prstGeom>
            <a:ln>
              <a:solidFill>
                <a:schemeClr val="tx1"/>
              </a:solidFill>
            </a:ln>
          </p:spPr>
        </p:pic>
        <p:pic>
          <p:nvPicPr>
            <p:cNvPr id="16" name="图片 15" descr="后油箱连接油管2"/>
            <p:cNvPicPr>
              <a:picLocks noChangeAspect="1"/>
            </p:cNvPicPr>
            <p:nvPr/>
          </p:nvPicPr>
          <p:blipFill>
            <a:blip r:embed="rId7"/>
            <a:srcRect l="13611" t="23134" r="4376" b="17680"/>
            <a:stretch>
              <a:fillRect/>
            </a:stretch>
          </p:blipFill>
          <p:spPr>
            <a:xfrm>
              <a:off x="6310" y="9893"/>
              <a:ext cx="3402" cy="1217"/>
            </a:xfrm>
            <a:prstGeom prst="rect">
              <a:avLst/>
            </a:prstGeom>
            <a:ln>
              <a:solidFill>
                <a:schemeClr val="tx1"/>
              </a:solidFill>
            </a:ln>
          </p:spPr>
        </p:pic>
        <p:cxnSp>
          <p:nvCxnSpPr>
            <p:cNvPr id="18" name="直接连接符 17"/>
            <p:cNvCxnSpPr/>
            <p:nvPr/>
          </p:nvCxnSpPr>
          <p:spPr>
            <a:xfrm flipV="1">
              <a:off x="6489" y="9431"/>
              <a:ext cx="1569" cy="10"/>
            </a:xfrm>
            <a:prstGeom prst="line">
              <a:avLst/>
            </a:prstGeom>
            <a:ln w="15875">
              <a:solidFill>
                <a:srgbClr val="FF0000"/>
              </a:solidFill>
              <a:headEnd type="none"/>
              <a:tailEnd type="triangle" w="sm" len="med"/>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a:off x="6536" y="10521"/>
              <a:ext cx="1145" cy="0"/>
            </a:xfrm>
            <a:prstGeom prst="line">
              <a:avLst/>
            </a:prstGeom>
            <a:ln w="15875">
              <a:solidFill>
                <a:srgbClr val="FF0000"/>
              </a:solidFill>
              <a:headEnd type="none"/>
              <a:tailEnd type="triangle" w="sm" len="med"/>
            </a:ln>
          </p:spPr>
          <p:style>
            <a:lnRef idx="1">
              <a:schemeClr val="accent1"/>
            </a:lnRef>
            <a:fillRef idx="0">
              <a:schemeClr val="accent1"/>
            </a:fillRef>
            <a:effectRef idx="0">
              <a:schemeClr val="accent1"/>
            </a:effectRef>
            <a:fontRef idx="minor">
              <a:schemeClr val="tx1"/>
            </a:fontRef>
          </p:style>
        </p:cxnSp>
        <p:sp>
          <p:nvSpPr>
            <p:cNvPr id="29" name="文本框 28"/>
            <p:cNvSpPr txBox="1"/>
            <p:nvPr/>
          </p:nvSpPr>
          <p:spPr>
            <a:xfrm>
              <a:off x="6305" y="8667"/>
              <a:ext cx="340" cy="227"/>
            </a:xfrm>
            <a:prstGeom prst="rect">
              <a:avLst/>
            </a:prstGeom>
            <a:solidFill>
              <a:schemeClr val="bg1"/>
            </a:solidFill>
            <a:ln w="9525">
              <a:noFill/>
            </a:ln>
          </p:spPr>
          <p:txBody>
            <a:bodyPr wrap="square" lIns="0" tIns="0" rIns="0" bIns="0" anchor="ctr" anchorCtr="0">
              <a:noAutofit/>
            </a:bodyPr>
            <a:p>
              <a:pPr indent="0" algn="ctr" fontAlgn="auto"/>
              <a:r>
                <a:rPr lang="en-US" altLang="zh-CN" sz="1000" b="1">
                  <a:latin typeface="微软雅黑" panose="020B0503020204020204" charset="-122"/>
                  <a:ea typeface="微软雅黑" panose="020B0503020204020204" charset="-122"/>
                </a:rPr>
                <a:t>P3</a:t>
              </a:r>
              <a:endParaRPr lang="en-US" altLang="zh-CN" sz="1000" b="1">
                <a:latin typeface="微软雅黑" panose="020B0503020204020204" charset="-122"/>
                <a:ea typeface="微软雅黑" panose="020B0503020204020204" charset="-122"/>
              </a:endParaRPr>
            </a:p>
          </p:txBody>
        </p:sp>
        <p:sp>
          <p:nvSpPr>
            <p:cNvPr id="34" name="文本框 33"/>
            <p:cNvSpPr txBox="1"/>
            <p:nvPr/>
          </p:nvSpPr>
          <p:spPr>
            <a:xfrm>
              <a:off x="6303" y="9320"/>
              <a:ext cx="283" cy="227"/>
            </a:xfrm>
            <a:prstGeom prst="rect">
              <a:avLst/>
            </a:prstGeom>
            <a:solidFill>
              <a:schemeClr val="bg1"/>
            </a:solidFill>
            <a:ln w="9525">
              <a:noFill/>
            </a:ln>
          </p:spPr>
          <p:txBody>
            <a:bodyPr wrap="square" lIns="0" tIns="0" rIns="0" bIns="0" anchor="ctr" anchorCtr="0">
              <a:noAutofit/>
            </a:bodyPr>
            <a:p>
              <a:pPr indent="0" algn="ctr" fontAlgn="auto"/>
              <a:r>
                <a:rPr lang="en-US" altLang="zh-CN" sz="1000" b="1">
                  <a:latin typeface="微软雅黑" panose="020B0503020204020204" charset="-122"/>
                  <a:ea typeface="微软雅黑" panose="020B0503020204020204" charset="-122"/>
                </a:rPr>
                <a:t>[1]</a:t>
              </a:r>
              <a:endParaRPr lang="en-US" altLang="zh-CN" sz="1000" b="1">
                <a:latin typeface="微软雅黑" panose="020B0503020204020204" charset="-122"/>
                <a:ea typeface="微软雅黑" panose="020B0503020204020204" charset="-122"/>
              </a:endParaRPr>
            </a:p>
          </p:txBody>
        </p:sp>
        <p:sp>
          <p:nvSpPr>
            <p:cNvPr id="35" name="文本框 34"/>
            <p:cNvSpPr txBox="1"/>
            <p:nvPr/>
          </p:nvSpPr>
          <p:spPr>
            <a:xfrm>
              <a:off x="6327" y="10400"/>
              <a:ext cx="283" cy="227"/>
            </a:xfrm>
            <a:prstGeom prst="rect">
              <a:avLst/>
            </a:prstGeom>
            <a:solidFill>
              <a:schemeClr val="bg1"/>
            </a:solidFill>
            <a:ln w="9525">
              <a:noFill/>
            </a:ln>
          </p:spPr>
          <p:txBody>
            <a:bodyPr wrap="square" lIns="0" tIns="0" rIns="0" bIns="0" anchor="ctr" anchorCtr="0">
              <a:noAutofit/>
            </a:bodyPr>
            <a:p>
              <a:pPr indent="0" algn="ctr" fontAlgn="auto"/>
              <a:r>
                <a:rPr lang="en-US" altLang="zh-CN" sz="1000" b="1">
                  <a:latin typeface="微软雅黑" panose="020B0503020204020204" charset="-122"/>
                  <a:ea typeface="微软雅黑" panose="020B0503020204020204" charset="-122"/>
                </a:rPr>
                <a:t>[2]</a:t>
              </a:r>
              <a:endParaRPr lang="en-US" altLang="zh-CN" sz="1000" b="1">
                <a:latin typeface="微软雅黑" panose="020B0503020204020204" charset="-122"/>
                <a:ea typeface="微软雅黑" panose="020B0503020204020204" charset="-122"/>
              </a:endParaRPr>
            </a:p>
          </p:txBody>
        </p:sp>
      </p:grpSp>
      <p:sp>
        <p:nvSpPr>
          <p:cNvPr id="39" name="object 13"/>
          <p:cNvSpPr txBox="1"/>
          <p:nvPr>
            <p:custDataLst>
              <p:tags r:id="rId8"/>
            </p:custDataLst>
          </p:nvPr>
        </p:nvSpPr>
        <p:spPr>
          <a:xfrm>
            <a:off x="568960" y="8181340"/>
            <a:ext cx="766445" cy="569595"/>
          </a:xfrm>
          <a:prstGeom prst="rect">
            <a:avLst/>
          </a:prstGeom>
        </p:spPr>
        <p:txBody>
          <a:bodyPr vert="horz" wrap="square" lIns="0" tIns="13335" rIns="0" bIns="0" rtlCol="0">
            <a:noAutofit/>
          </a:bodyPr>
          <a:p>
            <a:pPr marL="168910" marR="161290" algn="just">
              <a:lnSpc>
                <a:spcPct val="125000"/>
              </a:lnSpc>
              <a:spcBef>
                <a:spcPts val="105"/>
              </a:spcBef>
            </a:pPr>
            <a:r>
              <a:rPr lang="en-US" sz="900" dirty="0">
                <a:solidFill>
                  <a:srgbClr val="FFFFFF"/>
                </a:solidFill>
                <a:latin typeface="黑体" panose="02010609060101010101" charset="-122"/>
                <a:cs typeface="黑体" panose="02010609060101010101" charset="-122"/>
              </a:rPr>
              <a:t>English</a:t>
            </a:r>
            <a:endParaRPr lang="en-US" sz="900" dirty="0">
              <a:solidFill>
                <a:srgbClr val="FFFFFF"/>
              </a:solidFill>
              <a:latin typeface="黑体" panose="02010609060101010101" charset="-122"/>
              <a:cs typeface="黑体" panose="02010609060101010101" charset="-122"/>
            </a:endParaRPr>
          </a:p>
          <a:p>
            <a:pPr marL="168910" marR="161290" algn="just">
              <a:lnSpc>
                <a:spcPct val="125000"/>
              </a:lnSpc>
              <a:spcBef>
                <a:spcPts val="105"/>
              </a:spcBef>
            </a:pPr>
            <a:r>
              <a:rPr sz="900" dirty="0">
                <a:solidFill>
                  <a:srgbClr val="FFFFFF"/>
                </a:solidFill>
                <a:latin typeface="黑体" panose="02010609060101010101" charset="-122"/>
                <a:cs typeface="黑体" panose="02010609060101010101" charset="-122"/>
              </a:rPr>
              <a:t>version</a:t>
            </a:r>
            <a:endParaRPr sz="900" dirty="0">
              <a:solidFill>
                <a:srgbClr val="FFFFFF"/>
              </a:solidFill>
              <a:latin typeface="黑体" panose="02010609060101010101" charset="-122"/>
              <a:cs typeface="黑体" panose="02010609060101010101" charset="-122"/>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292400" y="1627200"/>
            <a:ext cx="4826635" cy="7429500"/>
          </a:xfrm>
          <a:custGeom>
            <a:avLst/>
            <a:gdLst/>
            <a:ahLst/>
            <a:cxnLst/>
            <a:rect l="l" t="t" r="r" b="b"/>
            <a:pathLst>
              <a:path w="4826635" h="7429500">
                <a:moveTo>
                  <a:pt x="0" y="0"/>
                </a:moveTo>
                <a:lnTo>
                  <a:pt x="4826508" y="0"/>
                </a:lnTo>
                <a:lnTo>
                  <a:pt x="4826508" y="7429500"/>
                </a:lnTo>
                <a:lnTo>
                  <a:pt x="0" y="7429500"/>
                </a:lnTo>
                <a:lnTo>
                  <a:pt x="0" y="0"/>
                </a:lnTo>
                <a:close/>
              </a:path>
            </a:pathLst>
          </a:custGeom>
          <a:solidFill>
            <a:srgbClr val="FFFFFF"/>
          </a:solidFill>
        </p:spPr>
        <p:txBody>
          <a:bodyPr wrap="square" lIns="0" tIns="0" rIns="0" bIns="0" rtlCol="0"/>
          <a:lstStyle/>
          <a:p/>
        </p:txBody>
      </p:sp>
      <p:pic>
        <p:nvPicPr>
          <p:cNvPr id="20" name="图片 19" descr="图片4"/>
          <p:cNvPicPr>
            <a:picLocks noChangeAspect="1"/>
          </p:cNvPicPr>
          <p:nvPr/>
        </p:nvPicPr>
        <p:blipFill>
          <a:blip r:embed="rId1"/>
          <a:stretch>
            <a:fillRect/>
          </a:stretch>
        </p:blipFill>
        <p:spPr>
          <a:xfrm>
            <a:off x="4874895" y="1466215"/>
            <a:ext cx="1080000" cy="168108"/>
          </a:xfrm>
          <a:prstGeom prst="rect">
            <a:avLst/>
          </a:prstGeom>
        </p:spPr>
      </p:pic>
      <p:sp>
        <p:nvSpPr>
          <p:cNvPr id="13" name="object 5"/>
          <p:cNvSpPr/>
          <p:nvPr/>
        </p:nvSpPr>
        <p:spPr>
          <a:xfrm>
            <a:off x="6257416" y="8031480"/>
            <a:ext cx="475615" cy="1004569"/>
          </a:xfrm>
          <a:custGeom>
            <a:avLst/>
            <a:gdLst/>
            <a:ahLst/>
            <a:cxnLst/>
            <a:rect l="l" t="t" r="r" b="b"/>
            <a:pathLst>
              <a:path w="475615" h="1004570">
                <a:moveTo>
                  <a:pt x="0" y="0"/>
                </a:moveTo>
                <a:lnTo>
                  <a:pt x="475488" y="0"/>
                </a:lnTo>
                <a:lnTo>
                  <a:pt x="475488" y="1004315"/>
                </a:lnTo>
                <a:lnTo>
                  <a:pt x="0" y="1004315"/>
                </a:lnTo>
                <a:lnTo>
                  <a:pt x="0" y="0"/>
                </a:lnTo>
                <a:close/>
              </a:path>
            </a:pathLst>
          </a:custGeom>
          <a:solidFill>
            <a:srgbClr val="000000"/>
          </a:solidFill>
        </p:spPr>
        <p:txBody>
          <a:bodyPr wrap="square" lIns="0" tIns="0" rIns="0" bIns="0" rtlCol="0"/>
          <a:p/>
        </p:txBody>
      </p:sp>
      <p:sp>
        <p:nvSpPr>
          <p:cNvPr id="15" name="文本框 14"/>
          <p:cNvSpPr txBox="1"/>
          <p:nvPr/>
        </p:nvSpPr>
        <p:spPr>
          <a:xfrm>
            <a:off x="6266180" y="8748395"/>
            <a:ext cx="438785" cy="245110"/>
          </a:xfrm>
          <a:prstGeom prst="rect">
            <a:avLst/>
          </a:prstGeom>
          <a:noFill/>
        </p:spPr>
        <p:txBody>
          <a:bodyPr wrap="square" rtlCol="0">
            <a:spAutoFit/>
          </a:bodyPr>
          <a:p>
            <a:pPr algn="ctr"/>
            <a:r>
              <a:rPr lang="en-US" altLang="zh-CN" sz="1000">
                <a:solidFill>
                  <a:schemeClr val="bg1"/>
                </a:solidFill>
                <a:latin typeface="黑体" panose="02010609060101010101" charset="-122"/>
                <a:ea typeface="黑体" panose="02010609060101010101" charset="-122"/>
              </a:rPr>
              <a:t>128</a:t>
            </a:r>
            <a:endParaRPr lang="en-US" altLang="zh-CN" sz="1000">
              <a:solidFill>
                <a:schemeClr val="bg1"/>
              </a:solidFill>
              <a:latin typeface="黑体" panose="02010609060101010101" charset="-122"/>
              <a:ea typeface="黑体" panose="02010609060101010101" charset="-122"/>
            </a:endParaRPr>
          </a:p>
        </p:txBody>
      </p:sp>
      <p:sp>
        <p:nvSpPr>
          <p:cNvPr id="17" name="文本框 16"/>
          <p:cNvSpPr txBox="1"/>
          <p:nvPr/>
        </p:nvSpPr>
        <p:spPr>
          <a:xfrm>
            <a:off x="1292860" y="1678940"/>
            <a:ext cx="2409825" cy="5570855"/>
          </a:xfrm>
          <a:prstGeom prst="rect">
            <a:avLst/>
          </a:prstGeom>
          <a:noFill/>
        </p:spPr>
        <p:txBody>
          <a:bodyPr wrap="square" lIns="36195" tIns="0" rIns="36195" bIns="0" rtlCol="0">
            <a:spAutoFit/>
          </a:bodyPr>
          <a:p>
            <a:r>
              <a:rPr lang="zh-CN" altLang="en-US" sz="1200" b="1">
                <a:latin typeface="微软雅黑" panose="020B0503020204020204" charset="-122"/>
                <a:ea typeface="微软雅黑" panose="020B0503020204020204" charset="-122"/>
                <a:cs typeface="微软雅黑" panose="020B0503020204020204" charset="-122"/>
                <a:sym typeface="+mn-ea"/>
              </a:rPr>
              <a:t>※</a:t>
            </a:r>
            <a:r>
              <a:rPr lang="en-US" altLang="zh-CN" sz="1200" b="1">
                <a:latin typeface="微软雅黑" panose="020B0503020204020204" charset="-122"/>
                <a:ea typeface="微软雅黑" panose="020B0503020204020204" charset="-122"/>
                <a:cs typeface="微软雅黑" panose="020B0503020204020204" charset="-122"/>
                <a:sym typeface="+mn-ea"/>
              </a:rPr>
              <a:t> </a:t>
            </a:r>
            <a:r>
              <a:rPr sz="1200" b="1">
                <a:latin typeface="微软雅黑" panose="020B0503020204020204" charset="-122"/>
                <a:ea typeface="微软雅黑" panose="020B0503020204020204" charset="-122"/>
                <a:cs typeface="微软雅黑" panose="020B0503020204020204" charset="-122"/>
                <a:sym typeface="+mn-ea"/>
              </a:rPr>
              <a:t>Quick Connect Removal</a:t>
            </a:r>
            <a:endParaRPr lang="zh-CN" altLang="en-US" sz="1200" b="1">
              <a:latin typeface="微软雅黑" panose="020B0503020204020204" charset="-122"/>
              <a:ea typeface="微软雅黑" panose="020B0503020204020204" charset="-122"/>
            </a:endParaRPr>
          </a:p>
          <a:p>
            <a:endParaRPr lang="zh-CN" altLang="en-US" sz="1000" b="1">
              <a:latin typeface="微软雅黑" panose="020B0503020204020204" charset="-122"/>
              <a:ea typeface="微软雅黑" panose="020B0503020204020204" charset="-122"/>
            </a:endParaRPr>
          </a:p>
          <a:p>
            <a:r>
              <a:rPr lang="zh-CN" altLang="en-US" sz="1000">
                <a:latin typeface="微软雅黑" panose="020B0503020204020204" charset="-122"/>
                <a:ea typeface="微软雅黑" panose="020B0503020204020204" charset="-122"/>
              </a:rPr>
              <a:t>Disassembly</a:t>
            </a:r>
            <a:endParaRPr lang="zh-CN" altLang="en-US" sz="1000">
              <a:latin typeface="微软雅黑" panose="020B0503020204020204" charset="-122"/>
              <a:ea typeface="微软雅黑" panose="020B0503020204020204" charset="-122"/>
            </a:endParaRPr>
          </a:p>
          <a:p>
            <a:r>
              <a:rPr lang="zh-CN" altLang="en-US" sz="1000">
                <a:latin typeface="微软雅黑" panose="020B0503020204020204" charset="-122"/>
                <a:ea typeface="微软雅黑" panose="020B0503020204020204" charset="-122"/>
              </a:rPr>
              <a:t>Caution.</a:t>
            </a:r>
            <a:endParaRPr lang="zh-CN" altLang="en-US" sz="1000">
              <a:latin typeface="微软雅黑" panose="020B0503020204020204" charset="-122"/>
              <a:ea typeface="微软雅黑" panose="020B0503020204020204" charset="-122"/>
            </a:endParaRPr>
          </a:p>
          <a:p>
            <a:r>
              <a:rPr lang="zh-CN" altLang="en-US" sz="1000">
                <a:latin typeface="微软雅黑" panose="020B0503020204020204" charset="-122"/>
                <a:ea typeface="微软雅黑" panose="020B0503020204020204" charset="-122"/>
              </a:rPr>
              <a:t>   -Before disconnecting the fuel supply hose, clean around the quick disconnect and make sure no dirt enters the fuel system.</a:t>
            </a:r>
            <a:endParaRPr lang="zh-CN" altLang="en-US" sz="1000">
              <a:latin typeface="微软雅黑" panose="020B0503020204020204" charset="-122"/>
              <a:ea typeface="微软雅黑" panose="020B0503020204020204" charset="-122"/>
            </a:endParaRPr>
          </a:p>
          <a:p>
            <a:r>
              <a:rPr lang="zh-CN" altLang="en-US" sz="1000">
                <a:latin typeface="微软雅黑" panose="020B0503020204020204" charset="-122"/>
                <a:ea typeface="微软雅黑" panose="020B0503020204020204" charset="-122"/>
              </a:rPr>
              <a:t>   Do not bend or twist the fuel supply hose. This may cause a fuel leak.</a:t>
            </a:r>
            <a:endParaRPr lang="zh-CN" altLang="en-US" sz="1000">
              <a:latin typeface="微软雅黑" panose="020B0503020204020204" charset="-122"/>
              <a:ea typeface="微软雅黑" panose="020B0503020204020204" charset="-122"/>
            </a:endParaRPr>
          </a:p>
          <a:p>
            <a:r>
              <a:rPr lang="zh-CN" altLang="en-US" sz="1000">
                <a:latin typeface="微软雅黑" panose="020B0503020204020204" charset="-122"/>
                <a:ea typeface="微软雅黑" panose="020B0503020204020204" charset="-122"/>
              </a:rPr>
              <a:t>1. relieve fuel pressure.</a:t>
            </a:r>
            <a:endParaRPr lang="zh-CN" altLang="en-US" sz="1000">
              <a:latin typeface="微软雅黑" panose="020B0503020204020204" charset="-122"/>
              <a:ea typeface="微软雅黑" panose="020B0503020204020204" charset="-122"/>
            </a:endParaRPr>
          </a:p>
          <a:p>
            <a:r>
              <a:rPr lang="zh-CN" altLang="en-US" sz="1000">
                <a:latin typeface="微软雅黑" panose="020B0503020204020204" charset="-122"/>
                <a:ea typeface="微软雅黑" panose="020B0503020204020204" charset="-122"/>
              </a:rPr>
              <a:t>2. Remove the seat cushion assembly.</a:t>
            </a:r>
            <a:endParaRPr lang="zh-CN" altLang="en-US" sz="1000">
              <a:latin typeface="微软雅黑" panose="020B0503020204020204" charset="-122"/>
              <a:ea typeface="微软雅黑" panose="020B0503020204020204" charset="-122"/>
            </a:endParaRPr>
          </a:p>
          <a:p>
            <a:r>
              <a:rPr lang="zh-CN" altLang="en-US" sz="1000">
                <a:latin typeface="微软雅黑" panose="020B0503020204020204" charset="-122"/>
                <a:ea typeface="微软雅黑" panose="020B0503020204020204" charset="-122"/>
              </a:rPr>
              <a:t>3. Remove the front trim assembly.</a:t>
            </a:r>
            <a:endParaRPr lang="zh-CN" altLang="en-US" sz="1000">
              <a:latin typeface="微软雅黑" panose="020B0503020204020204" charset="-122"/>
              <a:ea typeface="微软雅黑" panose="020B0503020204020204" charset="-122"/>
            </a:endParaRPr>
          </a:p>
          <a:p>
            <a:r>
              <a:rPr lang="zh-CN" altLang="en-US" sz="1000">
                <a:latin typeface="微软雅黑" panose="020B0503020204020204" charset="-122"/>
                <a:ea typeface="微软雅黑" panose="020B0503020204020204" charset="-122"/>
              </a:rPr>
              <a:t>4. Remove the lower engine shield.</a:t>
            </a:r>
            <a:endParaRPr lang="zh-CN" altLang="en-US" sz="1000">
              <a:latin typeface="微软雅黑" panose="020B0503020204020204" charset="-122"/>
              <a:ea typeface="微软雅黑" panose="020B0503020204020204" charset="-122"/>
            </a:endParaRPr>
          </a:p>
          <a:p>
            <a:r>
              <a:rPr lang="zh-CN" altLang="en-US" sz="1000">
                <a:latin typeface="微软雅黑" panose="020B0503020204020204" charset="-122"/>
                <a:ea typeface="微软雅黑" panose="020B0503020204020204" charset="-122"/>
              </a:rPr>
              <a:t>5. remove the battery terminal bolt [1] disconnecting the negative (-) battery cable [2].</a:t>
            </a:r>
            <a:endParaRPr lang="zh-CN" altLang="en-US" sz="1000">
              <a:latin typeface="微软雅黑" panose="020B0503020204020204" charset="-122"/>
              <a:ea typeface="微软雅黑" panose="020B0503020204020204" charset="-122"/>
            </a:endParaRPr>
          </a:p>
          <a:p>
            <a:r>
              <a:rPr lang="zh-CN" altLang="en-US" sz="1000">
                <a:latin typeface="微软雅黑" panose="020B0503020204020204" charset="-122"/>
                <a:ea typeface="微软雅黑" panose="020B0503020204020204" charset="-122"/>
              </a:rPr>
              <a:t>6. remove the front side 2 fuel tanks and air filter assembly waste gas pipe, leaky water pipe.</a:t>
            </a:r>
            <a:endParaRPr lang="zh-CN" altLang="en-US" sz="1000">
              <a:latin typeface="微软雅黑" panose="020B0503020204020204" charset="-122"/>
              <a:ea typeface="微软雅黑" panose="020B0503020204020204" charset="-122"/>
            </a:endParaRPr>
          </a:p>
          <a:p>
            <a:r>
              <a:rPr lang="zh-CN" altLang="en-US" sz="1000">
                <a:latin typeface="微软雅黑" panose="020B0503020204020204" charset="-122"/>
                <a:ea typeface="微软雅黑" panose="020B0503020204020204" charset="-122"/>
              </a:rPr>
              <a:t>6. Press and hold the fuel connector release button [3], [4] respectively, and disconnect the quick connect connector from the fuel pump unit connector and the injector connector.</a:t>
            </a:r>
            <a:endParaRPr lang="zh-CN" altLang="en-US" sz="1000">
              <a:latin typeface="微软雅黑" panose="020B0503020204020204" charset="-122"/>
              <a:ea typeface="微软雅黑" panose="020B0503020204020204" charset="-122"/>
            </a:endParaRPr>
          </a:p>
          <a:p>
            <a:r>
              <a:rPr lang="zh-CN" altLang="en-US" sz="1000">
                <a:latin typeface="微软雅黑" panose="020B0503020204020204" charset="-122"/>
                <a:ea typeface="微软雅黑" panose="020B0503020204020204" charset="-122"/>
              </a:rPr>
              <a:t>Caution.</a:t>
            </a:r>
            <a:endParaRPr lang="zh-CN" altLang="en-US" sz="1000">
              <a:latin typeface="微软雅黑" panose="020B0503020204020204" charset="-122"/>
              <a:ea typeface="微软雅黑" panose="020B0503020204020204" charset="-122"/>
            </a:endParaRPr>
          </a:p>
          <a:p>
            <a:r>
              <a:rPr lang="zh-CN" altLang="en-US" sz="1000">
                <a:latin typeface="微软雅黑" panose="020B0503020204020204" charset="-122"/>
                <a:ea typeface="微软雅黑" panose="020B0503020204020204" charset="-122"/>
              </a:rPr>
              <a:t>-Drain the remaining fuel from the fuel supply hose into a suitable container.</a:t>
            </a:r>
            <a:endParaRPr lang="zh-CN" altLang="en-US" sz="1000">
              <a:latin typeface="微软雅黑" panose="020B0503020204020204" charset="-122"/>
              <a:ea typeface="微软雅黑" panose="020B0503020204020204" charset="-122"/>
            </a:endParaRPr>
          </a:p>
          <a:p>
            <a:r>
              <a:rPr lang="zh-CN" altLang="en-US" sz="1000">
                <a:latin typeface="微软雅黑" panose="020B0503020204020204" charset="-122"/>
                <a:ea typeface="微软雅黑" panose="020B0503020204020204" charset="-122"/>
              </a:rPr>
              <a:t>-Wipe off any spilled fuel immediately.</a:t>
            </a:r>
            <a:endParaRPr lang="zh-CN" altLang="en-US" sz="1000">
              <a:latin typeface="微软雅黑" panose="020B0503020204020204" charset="-122"/>
              <a:ea typeface="微软雅黑" panose="020B0503020204020204" charset="-122"/>
            </a:endParaRPr>
          </a:p>
          <a:p>
            <a:r>
              <a:rPr lang="zh-CN" altLang="en-US" sz="1000">
                <a:latin typeface="微软雅黑" panose="020B0503020204020204" charset="-122"/>
                <a:ea typeface="微软雅黑" panose="020B0503020204020204" charset="-122"/>
              </a:rPr>
              <a:t>-Be careful not to damage the slide retainer and hose. Do not use tools.</a:t>
            </a:r>
            <a:endParaRPr lang="zh-CN" altLang="en-US" sz="1000">
              <a:latin typeface="微软雅黑" panose="020B0503020204020204" charset="-122"/>
              <a:ea typeface="微软雅黑" panose="020B0503020204020204" charset="-122"/>
            </a:endParaRPr>
          </a:p>
          <a:p>
            <a:r>
              <a:rPr lang="zh-CN" altLang="en-US" sz="1000">
                <a:latin typeface="微软雅黑" panose="020B0503020204020204" charset="-122"/>
                <a:ea typeface="微软雅黑" panose="020B0503020204020204" charset="-122"/>
              </a:rPr>
              <a:t>7. To prevent damage and entry of foreign objects, cover the disconnected connector [1] and fuel fitting end [2] with a plastic bag.</a:t>
            </a:r>
            <a:endParaRPr lang="zh-CN" altLang="en-US" sz="1000">
              <a:latin typeface="微软雅黑" panose="020B0503020204020204" charset="-122"/>
              <a:ea typeface="微软雅黑" panose="020B0503020204020204" charset="-122"/>
            </a:endParaRPr>
          </a:p>
        </p:txBody>
      </p:sp>
      <p:grpSp>
        <p:nvGrpSpPr>
          <p:cNvPr id="12" name="组合 11"/>
          <p:cNvGrpSpPr/>
          <p:nvPr/>
        </p:nvGrpSpPr>
        <p:grpSpPr>
          <a:xfrm>
            <a:off x="3874770" y="7084695"/>
            <a:ext cx="2159000" cy="1430020"/>
            <a:chOff x="2439" y="11610"/>
            <a:chExt cx="3400" cy="2252"/>
          </a:xfrm>
        </p:grpSpPr>
        <p:sp>
          <p:nvSpPr>
            <p:cNvPr id="48" name="object 21"/>
            <p:cNvSpPr>
              <a:spLocks noChangeAspect="1"/>
            </p:cNvSpPr>
            <p:nvPr/>
          </p:nvSpPr>
          <p:spPr>
            <a:xfrm>
              <a:off x="2439" y="11610"/>
              <a:ext cx="3401" cy="2253"/>
            </a:xfrm>
            <a:prstGeom prst="rect">
              <a:avLst/>
            </a:prstGeom>
            <a:blipFill>
              <a:blip r:embed="rId2" cstate="print"/>
              <a:stretch>
                <a:fillRect/>
              </a:stretch>
            </a:blipFill>
            <a:ln>
              <a:solidFill>
                <a:schemeClr val="tx1"/>
              </a:solidFill>
            </a:ln>
          </p:spPr>
          <p:txBody>
            <a:bodyPr wrap="square" lIns="0" tIns="0" rIns="0" bIns="0" rtlCol="0"/>
            <a:p/>
          </p:txBody>
        </p:sp>
        <p:sp>
          <p:nvSpPr>
            <p:cNvPr id="49" name="文本框 48"/>
            <p:cNvSpPr txBox="1"/>
            <p:nvPr/>
          </p:nvSpPr>
          <p:spPr>
            <a:xfrm>
              <a:off x="5319" y="13550"/>
              <a:ext cx="454" cy="261"/>
            </a:xfrm>
            <a:prstGeom prst="rect">
              <a:avLst/>
            </a:prstGeom>
            <a:solidFill>
              <a:schemeClr val="bg1"/>
            </a:solidFill>
            <a:ln w="9525">
              <a:noFill/>
            </a:ln>
          </p:spPr>
          <p:txBody>
            <a:bodyPr wrap="square" lIns="0" tIns="0" rIns="0" bIns="0" anchor="ctr" anchorCtr="0">
              <a:noAutofit/>
            </a:bodyPr>
            <a:p>
              <a:pPr indent="0" algn="ctr" fontAlgn="auto"/>
              <a:r>
                <a:rPr lang="en-US" altLang="zh-CN" sz="900" b="1">
                  <a:latin typeface="微软雅黑" panose="020B0503020204020204" charset="-122"/>
                  <a:ea typeface="微软雅黑" panose="020B0503020204020204" charset="-122"/>
                </a:rPr>
                <a:t>[1][2]</a:t>
              </a:r>
              <a:endParaRPr lang="en-US" altLang="zh-CN" sz="900" b="1">
                <a:latin typeface="微软雅黑" panose="020B0503020204020204" charset="-122"/>
                <a:ea typeface="微软雅黑" panose="020B0503020204020204" charset="-122"/>
              </a:endParaRPr>
            </a:p>
          </p:txBody>
        </p:sp>
      </p:grpSp>
      <p:grpSp>
        <p:nvGrpSpPr>
          <p:cNvPr id="4" name="组合 3"/>
          <p:cNvGrpSpPr>
            <a:grpSpLocks noChangeAspect="1"/>
          </p:cNvGrpSpPr>
          <p:nvPr/>
        </p:nvGrpSpPr>
        <p:grpSpPr>
          <a:xfrm>
            <a:off x="3878580" y="3639820"/>
            <a:ext cx="2160489" cy="1525800"/>
            <a:chOff x="5832" y="6389"/>
            <a:chExt cx="4415" cy="3118"/>
          </a:xfrm>
        </p:grpSpPr>
        <p:pic>
          <p:nvPicPr>
            <p:cNvPr id="10" name="图片 9" descr="燃油泵接头00"/>
            <p:cNvPicPr>
              <a:picLocks noChangeAspect="1"/>
            </p:cNvPicPr>
            <p:nvPr/>
          </p:nvPicPr>
          <p:blipFill>
            <a:blip r:embed="rId3"/>
            <a:stretch>
              <a:fillRect/>
            </a:stretch>
          </p:blipFill>
          <p:spPr>
            <a:xfrm>
              <a:off x="5832" y="6389"/>
              <a:ext cx="4415" cy="3118"/>
            </a:xfrm>
            <a:prstGeom prst="rect">
              <a:avLst/>
            </a:prstGeom>
            <a:ln>
              <a:solidFill>
                <a:schemeClr val="tx1"/>
              </a:solidFill>
            </a:ln>
          </p:spPr>
        </p:pic>
        <p:cxnSp>
          <p:nvCxnSpPr>
            <p:cNvPr id="16" name="直接连接符 15"/>
            <p:cNvCxnSpPr/>
            <p:nvPr/>
          </p:nvCxnSpPr>
          <p:spPr>
            <a:xfrm flipH="1">
              <a:off x="6012" y="7918"/>
              <a:ext cx="1675" cy="1409"/>
            </a:xfrm>
            <a:prstGeom prst="line">
              <a:avLst/>
            </a:prstGeom>
            <a:ln w="19050">
              <a:solidFill>
                <a:srgbClr val="FF0000"/>
              </a:solidFill>
              <a:prstDash val="solid"/>
              <a:headEnd type="triangle" w="sm" len="med"/>
            </a:ln>
          </p:spPr>
          <p:style>
            <a:lnRef idx="1">
              <a:schemeClr val="accent1"/>
            </a:lnRef>
            <a:fillRef idx="0">
              <a:schemeClr val="accent1"/>
            </a:fillRef>
            <a:effectRef idx="0">
              <a:schemeClr val="accent1"/>
            </a:effectRef>
            <a:fontRef idx="minor">
              <a:schemeClr val="tx1"/>
            </a:fontRef>
          </p:style>
        </p:cxnSp>
        <p:sp>
          <p:nvSpPr>
            <p:cNvPr id="53" name="文本框 52"/>
            <p:cNvSpPr txBox="1"/>
            <p:nvPr/>
          </p:nvSpPr>
          <p:spPr>
            <a:xfrm>
              <a:off x="5853" y="9168"/>
              <a:ext cx="368" cy="294"/>
            </a:xfrm>
            <a:prstGeom prst="rect">
              <a:avLst/>
            </a:prstGeom>
            <a:solidFill>
              <a:schemeClr val="bg1"/>
            </a:solidFill>
            <a:ln w="9525">
              <a:noFill/>
            </a:ln>
          </p:spPr>
          <p:txBody>
            <a:bodyPr wrap="square" lIns="0" tIns="0" rIns="0" bIns="0" anchor="ctr" anchorCtr="0">
              <a:noAutofit/>
            </a:bodyPr>
            <a:p>
              <a:pPr indent="0" algn="ctr" fontAlgn="auto"/>
              <a:r>
                <a:rPr lang="en-US" altLang="zh-CN" sz="1000" b="1">
                  <a:latin typeface="微软雅黑" panose="020B0503020204020204" charset="-122"/>
                  <a:ea typeface="微软雅黑" panose="020B0503020204020204" charset="-122"/>
                </a:rPr>
                <a:t>[3]</a:t>
              </a:r>
              <a:endParaRPr lang="en-US" altLang="zh-CN" sz="1000" b="1">
                <a:latin typeface="微软雅黑" panose="020B0503020204020204" charset="-122"/>
                <a:ea typeface="微软雅黑" panose="020B0503020204020204" charset="-122"/>
              </a:endParaRPr>
            </a:p>
          </p:txBody>
        </p:sp>
      </p:grpSp>
      <p:grpSp>
        <p:nvGrpSpPr>
          <p:cNvPr id="33" name="组合 32"/>
          <p:cNvGrpSpPr/>
          <p:nvPr/>
        </p:nvGrpSpPr>
        <p:grpSpPr>
          <a:xfrm>
            <a:off x="3875405" y="1913890"/>
            <a:ext cx="2160000" cy="1460366"/>
            <a:chOff x="6190" y="4574"/>
            <a:chExt cx="3402" cy="2300"/>
          </a:xfrm>
        </p:grpSpPr>
        <p:pic>
          <p:nvPicPr>
            <p:cNvPr id="24" name="图片 23" descr="民用版保险盒继电器AA"/>
            <p:cNvPicPr>
              <a:picLocks noChangeAspect="1"/>
            </p:cNvPicPr>
            <p:nvPr/>
          </p:nvPicPr>
          <p:blipFill>
            <a:blip r:embed="rId4"/>
            <a:srcRect l="8378" t="13402" r="31017" b="13746"/>
            <a:stretch>
              <a:fillRect/>
            </a:stretch>
          </p:blipFill>
          <p:spPr>
            <a:xfrm>
              <a:off x="6190" y="4574"/>
              <a:ext cx="3402" cy="2300"/>
            </a:xfrm>
            <a:prstGeom prst="rect">
              <a:avLst/>
            </a:prstGeom>
            <a:ln>
              <a:solidFill>
                <a:schemeClr val="tx1"/>
              </a:solidFill>
            </a:ln>
          </p:spPr>
        </p:pic>
        <p:cxnSp>
          <p:nvCxnSpPr>
            <p:cNvPr id="26" name="直接连接符 25"/>
            <p:cNvCxnSpPr/>
            <p:nvPr/>
          </p:nvCxnSpPr>
          <p:spPr>
            <a:xfrm>
              <a:off x="8387" y="5681"/>
              <a:ext cx="0" cy="1013"/>
            </a:xfrm>
            <a:prstGeom prst="line">
              <a:avLst/>
            </a:prstGeom>
            <a:ln w="19050">
              <a:solidFill>
                <a:srgbClr val="FF0000"/>
              </a:solidFill>
              <a:headEnd type="triangle" w="sm" len="med"/>
            </a:ln>
          </p:spPr>
          <p:style>
            <a:lnRef idx="1">
              <a:schemeClr val="accent1"/>
            </a:lnRef>
            <a:fillRef idx="0">
              <a:schemeClr val="accent1"/>
            </a:fillRef>
            <a:effectRef idx="0">
              <a:schemeClr val="accent1"/>
            </a:effectRef>
            <a:fontRef idx="minor">
              <a:schemeClr val="tx1"/>
            </a:fontRef>
          </p:style>
        </p:cxnSp>
        <p:sp>
          <p:nvSpPr>
            <p:cNvPr id="29" name="文本框 28"/>
            <p:cNvSpPr txBox="1"/>
            <p:nvPr/>
          </p:nvSpPr>
          <p:spPr>
            <a:xfrm>
              <a:off x="8115" y="6635"/>
              <a:ext cx="284" cy="227"/>
            </a:xfrm>
            <a:prstGeom prst="rect">
              <a:avLst/>
            </a:prstGeom>
            <a:solidFill>
              <a:schemeClr val="bg1"/>
            </a:solidFill>
            <a:ln w="9525">
              <a:noFill/>
            </a:ln>
          </p:spPr>
          <p:txBody>
            <a:bodyPr wrap="square" lIns="0" tIns="0" rIns="0" bIns="0" anchor="ctr" anchorCtr="0">
              <a:noAutofit/>
            </a:bodyPr>
            <a:p>
              <a:pPr indent="0" algn="ctr" fontAlgn="auto"/>
              <a:r>
                <a:rPr lang="en-US" altLang="zh-CN" sz="1000" b="1">
                  <a:latin typeface="微软雅黑" panose="020B0503020204020204" charset="-122"/>
                  <a:ea typeface="微软雅黑" panose="020B0503020204020204" charset="-122"/>
                </a:rPr>
                <a:t>[1]</a:t>
              </a:r>
              <a:endParaRPr lang="en-US" altLang="zh-CN" sz="1000" b="1">
                <a:latin typeface="微软雅黑" panose="020B0503020204020204" charset="-122"/>
                <a:ea typeface="微软雅黑" panose="020B0503020204020204" charset="-122"/>
              </a:endParaRPr>
            </a:p>
          </p:txBody>
        </p:sp>
        <p:sp>
          <p:nvSpPr>
            <p:cNvPr id="30" name="文本框 29"/>
            <p:cNvSpPr txBox="1"/>
            <p:nvPr/>
          </p:nvSpPr>
          <p:spPr>
            <a:xfrm>
              <a:off x="8378" y="6631"/>
              <a:ext cx="284" cy="227"/>
            </a:xfrm>
            <a:prstGeom prst="rect">
              <a:avLst/>
            </a:prstGeom>
            <a:solidFill>
              <a:schemeClr val="bg1"/>
            </a:solidFill>
            <a:ln w="9525">
              <a:noFill/>
            </a:ln>
          </p:spPr>
          <p:txBody>
            <a:bodyPr wrap="square" lIns="0" tIns="0" rIns="0" bIns="0" anchor="ctr" anchorCtr="0">
              <a:noAutofit/>
            </a:bodyPr>
            <a:p>
              <a:pPr indent="0" algn="ctr" fontAlgn="auto"/>
              <a:r>
                <a:rPr lang="en-US" altLang="zh-CN" sz="1000" b="1">
                  <a:latin typeface="微软雅黑" panose="020B0503020204020204" charset="-122"/>
                  <a:ea typeface="微软雅黑" panose="020B0503020204020204" charset="-122"/>
                </a:rPr>
                <a:t>[2]</a:t>
              </a:r>
              <a:endParaRPr lang="en-US" altLang="zh-CN" sz="1000" b="1">
                <a:latin typeface="微软雅黑" panose="020B0503020204020204" charset="-122"/>
                <a:ea typeface="微软雅黑" panose="020B0503020204020204" charset="-122"/>
              </a:endParaRPr>
            </a:p>
          </p:txBody>
        </p:sp>
      </p:grpSp>
      <p:grpSp>
        <p:nvGrpSpPr>
          <p:cNvPr id="7" name="组合 6"/>
          <p:cNvGrpSpPr/>
          <p:nvPr/>
        </p:nvGrpSpPr>
        <p:grpSpPr>
          <a:xfrm>
            <a:off x="3874135" y="5422265"/>
            <a:ext cx="2164715" cy="1332865"/>
            <a:chOff x="6101" y="8539"/>
            <a:chExt cx="3409" cy="2099"/>
          </a:xfrm>
        </p:grpSpPr>
        <p:pic>
          <p:nvPicPr>
            <p:cNvPr id="3" name="图片 2" descr="燃油管至节气门450民"/>
            <p:cNvPicPr>
              <a:picLocks noChangeAspect="1"/>
            </p:cNvPicPr>
            <p:nvPr/>
          </p:nvPicPr>
          <p:blipFill>
            <a:blip r:embed="rId5"/>
            <a:srcRect l="17907" t="36254" r="30857"/>
            <a:stretch>
              <a:fillRect/>
            </a:stretch>
          </p:blipFill>
          <p:spPr>
            <a:xfrm>
              <a:off x="6108" y="8540"/>
              <a:ext cx="3402" cy="2099"/>
            </a:xfrm>
            <a:prstGeom prst="rect">
              <a:avLst/>
            </a:prstGeom>
            <a:ln>
              <a:solidFill>
                <a:schemeClr val="tx1"/>
              </a:solidFill>
            </a:ln>
          </p:spPr>
        </p:pic>
        <p:cxnSp>
          <p:nvCxnSpPr>
            <p:cNvPr id="5" name="直接连接符 4"/>
            <p:cNvCxnSpPr/>
            <p:nvPr/>
          </p:nvCxnSpPr>
          <p:spPr>
            <a:xfrm flipH="1" flipV="1">
              <a:off x="6311" y="8660"/>
              <a:ext cx="1705" cy="584"/>
            </a:xfrm>
            <a:prstGeom prst="line">
              <a:avLst/>
            </a:prstGeom>
            <a:ln w="15875">
              <a:solidFill>
                <a:srgbClr val="FF0000"/>
              </a:solidFill>
              <a:headEnd type="triangle" w="sm" len="med"/>
            </a:ln>
          </p:spPr>
          <p:style>
            <a:lnRef idx="1">
              <a:schemeClr val="accent1"/>
            </a:lnRef>
            <a:fillRef idx="0">
              <a:schemeClr val="accent1"/>
            </a:fillRef>
            <a:effectRef idx="0">
              <a:schemeClr val="accent1"/>
            </a:effectRef>
            <a:fontRef idx="minor">
              <a:schemeClr val="tx1"/>
            </a:fontRef>
          </p:style>
        </p:cxnSp>
        <p:sp>
          <p:nvSpPr>
            <p:cNvPr id="6" name="文本框 5"/>
            <p:cNvSpPr txBox="1"/>
            <p:nvPr/>
          </p:nvSpPr>
          <p:spPr>
            <a:xfrm>
              <a:off x="6101" y="8539"/>
              <a:ext cx="284" cy="227"/>
            </a:xfrm>
            <a:prstGeom prst="rect">
              <a:avLst/>
            </a:prstGeom>
            <a:solidFill>
              <a:schemeClr val="bg1"/>
            </a:solidFill>
            <a:ln w="9525">
              <a:noFill/>
            </a:ln>
          </p:spPr>
          <p:txBody>
            <a:bodyPr wrap="square" lIns="0" tIns="0" rIns="0" bIns="0" anchor="ctr" anchorCtr="0">
              <a:noAutofit/>
            </a:bodyPr>
            <a:p>
              <a:pPr indent="0" algn="ctr" fontAlgn="auto"/>
              <a:r>
                <a:rPr lang="en-US" altLang="zh-CN" sz="1000" b="1">
                  <a:latin typeface="微软雅黑" panose="020B0503020204020204" charset="-122"/>
                  <a:ea typeface="微软雅黑" panose="020B0503020204020204" charset="-122"/>
                </a:rPr>
                <a:t>[4]</a:t>
              </a:r>
              <a:endParaRPr lang="en-US" altLang="zh-CN" sz="1000" b="1">
                <a:latin typeface="微软雅黑" panose="020B0503020204020204" charset="-122"/>
                <a:ea typeface="微软雅黑" panose="020B0503020204020204" charset="-122"/>
              </a:endParaRPr>
            </a:p>
          </p:txBody>
        </p:sp>
      </p:grpSp>
      <p:sp>
        <p:nvSpPr>
          <p:cNvPr id="8" name="object 13"/>
          <p:cNvSpPr txBox="1"/>
          <p:nvPr>
            <p:custDataLst>
              <p:tags r:id="rId6"/>
            </p:custDataLst>
          </p:nvPr>
        </p:nvSpPr>
        <p:spPr>
          <a:xfrm>
            <a:off x="6118860" y="8094345"/>
            <a:ext cx="766445" cy="569595"/>
          </a:xfrm>
          <a:prstGeom prst="rect">
            <a:avLst/>
          </a:prstGeom>
        </p:spPr>
        <p:txBody>
          <a:bodyPr vert="horz" wrap="square" lIns="0" tIns="13335" rIns="0" bIns="0" rtlCol="0">
            <a:noAutofit/>
          </a:bodyPr>
          <a:p>
            <a:pPr marL="168910" marR="161290" algn="just">
              <a:lnSpc>
                <a:spcPct val="125000"/>
              </a:lnSpc>
              <a:spcBef>
                <a:spcPts val="105"/>
              </a:spcBef>
            </a:pPr>
            <a:r>
              <a:rPr lang="en-US" sz="900" dirty="0">
                <a:solidFill>
                  <a:srgbClr val="FFFFFF"/>
                </a:solidFill>
                <a:latin typeface="黑体" panose="02010609060101010101" charset="-122"/>
                <a:cs typeface="黑体" panose="02010609060101010101" charset="-122"/>
              </a:rPr>
              <a:t>English</a:t>
            </a:r>
            <a:endParaRPr lang="en-US" sz="900" dirty="0">
              <a:solidFill>
                <a:srgbClr val="FFFFFF"/>
              </a:solidFill>
              <a:latin typeface="黑体" panose="02010609060101010101" charset="-122"/>
              <a:cs typeface="黑体" panose="02010609060101010101" charset="-122"/>
            </a:endParaRPr>
          </a:p>
          <a:p>
            <a:pPr marL="168910" marR="161290" algn="just">
              <a:lnSpc>
                <a:spcPct val="125000"/>
              </a:lnSpc>
              <a:spcBef>
                <a:spcPts val="105"/>
              </a:spcBef>
            </a:pPr>
            <a:r>
              <a:rPr sz="900" dirty="0">
                <a:solidFill>
                  <a:srgbClr val="FFFFFF"/>
                </a:solidFill>
                <a:latin typeface="黑体" panose="02010609060101010101" charset="-122"/>
                <a:cs typeface="黑体" panose="02010609060101010101" charset="-122"/>
              </a:rPr>
              <a:t>version</a:t>
            </a:r>
            <a:endParaRPr sz="900" dirty="0">
              <a:solidFill>
                <a:srgbClr val="FFFFFF"/>
              </a:solidFill>
              <a:latin typeface="黑体" panose="02010609060101010101" charset="-122"/>
              <a:cs typeface="黑体" panose="02010609060101010101" charset="-122"/>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6621780" y="1088136"/>
            <a:ext cx="106680" cy="8498205"/>
          </a:xfrm>
          <a:custGeom>
            <a:avLst/>
            <a:gdLst/>
            <a:ahLst/>
            <a:cxnLst/>
            <a:rect l="l" t="t" r="r" b="b"/>
            <a:pathLst>
              <a:path w="106679" h="8498205">
                <a:moveTo>
                  <a:pt x="0" y="0"/>
                </a:moveTo>
                <a:lnTo>
                  <a:pt x="106679" y="0"/>
                </a:lnTo>
                <a:lnTo>
                  <a:pt x="106679" y="8497824"/>
                </a:lnTo>
                <a:lnTo>
                  <a:pt x="0" y="8497824"/>
                </a:lnTo>
                <a:lnTo>
                  <a:pt x="0" y="0"/>
                </a:lnTo>
                <a:close/>
              </a:path>
            </a:pathLst>
          </a:custGeom>
          <a:solidFill>
            <a:srgbClr val="EEEEEE"/>
          </a:solidFill>
        </p:spPr>
        <p:txBody>
          <a:bodyPr wrap="square" lIns="0" tIns="0" rIns="0" bIns="0" rtlCol="0"/>
          <a:lstStyle/>
          <a:p/>
        </p:txBody>
      </p:sp>
      <p:sp>
        <p:nvSpPr>
          <p:cNvPr id="3" name="object 3"/>
          <p:cNvSpPr/>
          <p:nvPr/>
        </p:nvSpPr>
        <p:spPr>
          <a:xfrm>
            <a:off x="690371" y="1088136"/>
            <a:ext cx="5925820" cy="8502650"/>
          </a:xfrm>
          <a:custGeom>
            <a:avLst/>
            <a:gdLst/>
            <a:ahLst/>
            <a:cxnLst/>
            <a:rect l="l" t="t" r="r" b="b"/>
            <a:pathLst>
              <a:path w="5925820" h="8502650">
                <a:moveTo>
                  <a:pt x="0" y="0"/>
                </a:moveTo>
                <a:lnTo>
                  <a:pt x="5925312" y="0"/>
                </a:lnTo>
                <a:lnTo>
                  <a:pt x="5925312" y="8502396"/>
                </a:lnTo>
                <a:lnTo>
                  <a:pt x="0" y="8502396"/>
                </a:lnTo>
                <a:lnTo>
                  <a:pt x="0" y="0"/>
                </a:lnTo>
                <a:close/>
              </a:path>
            </a:pathLst>
          </a:custGeom>
          <a:solidFill>
            <a:srgbClr val="EEEEEE"/>
          </a:solidFill>
        </p:spPr>
        <p:txBody>
          <a:bodyPr wrap="square" lIns="0" tIns="0" rIns="0" bIns="0" rtlCol="0"/>
          <a:lstStyle/>
          <a:p/>
        </p:txBody>
      </p:sp>
      <p:sp>
        <p:nvSpPr>
          <p:cNvPr id="4" name="object 4"/>
          <p:cNvSpPr/>
          <p:nvPr/>
        </p:nvSpPr>
        <p:spPr>
          <a:xfrm>
            <a:off x="1324355" y="1627200"/>
            <a:ext cx="4826635" cy="7419340"/>
          </a:xfrm>
          <a:custGeom>
            <a:avLst/>
            <a:gdLst/>
            <a:ahLst/>
            <a:cxnLst/>
            <a:rect l="l" t="t" r="r" b="b"/>
            <a:pathLst>
              <a:path w="4826635" h="7419340">
                <a:moveTo>
                  <a:pt x="0" y="0"/>
                </a:moveTo>
                <a:lnTo>
                  <a:pt x="4826508" y="0"/>
                </a:lnTo>
                <a:lnTo>
                  <a:pt x="4826508" y="7418832"/>
                </a:lnTo>
                <a:lnTo>
                  <a:pt x="0" y="7418832"/>
                </a:lnTo>
                <a:lnTo>
                  <a:pt x="0" y="0"/>
                </a:lnTo>
                <a:close/>
              </a:path>
            </a:pathLst>
          </a:custGeom>
          <a:solidFill>
            <a:srgbClr val="FFFFFF"/>
          </a:solidFill>
        </p:spPr>
        <p:txBody>
          <a:bodyPr wrap="square" lIns="0" tIns="0" rIns="0" bIns="0" rtlCol="0"/>
          <a:lstStyle/>
          <a:p/>
        </p:txBody>
      </p:sp>
      <p:pic>
        <p:nvPicPr>
          <p:cNvPr id="50" name="图片 49" descr="图片4"/>
          <p:cNvPicPr>
            <a:picLocks noChangeAspect="1"/>
          </p:cNvPicPr>
          <p:nvPr/>
        </p:nvPicPr>
        <p:blipFill>
          <a:blip r:embed="rId1"/>
          <a:stretch>
            <a:fillRect/>
          </a:stretch>
        </p:blipFill>
        <p:spPr>
          <a:xfrm>
            <a:off x="1471295" y="1461135"/>
            <a:ext cx="1080000" cy="168108"/>
          </a:xfrm>
          <a:prstGeom prst="rect">
            <a:avLst/>
          </a:prstGeom>
        </p:spPr>
      </p:pic>
      <p:sp>
        <p:nvSpPr>
          <p:cNvPr id="17" name="object 5"/>
          <p:cNvSpPr/>
          <p:nvPr/>
        </p:nvSpPr>
        <p:spPr>
          <a:xfrm>
            <a:off x="692911" y="8058150"/>
            <a:ext cx="475615" cy="1004569"/>
          </a:xfrm>
          <a:custGeom>
            <a:avLst/>
            <a:gdLst/>
            <a:ahLst/>
            <a:cxnLst/>
            <a:rect l="l" t="t" r="r" b="b"/>
            <a:pathLst>
              <a:path w="475615" h="1004570">
                <a:moveTo>
                  <a:pt x="0" y="0"/>
                </a:moveTo>
                <a:lnTo>
                  <a:pt x="475488" y="0"/>
                </a:lnTo>
                <a:lnTo>
                  <a:pt x="475488" y="1004315"/>
                </a:lnTo>
                <a:lnTo>
                  <a:pt x="0" y="1004315"/>
                </a:lnTo>
                <a:lnTo>
                  <a:pt x="0" y="0"/>
                </a:lnTo>
                <a:close/>
              </a:path>
            </a:pathLst>
          </a:custGeom>
          <a:solidFill>
            <a:srgbClr val="000000"/>
          </a:solidFill>
        </p:spPr>
        <p:txBody>
          <a:bodyPr wrap="square" lIns="0" tIns="0" rIns="0" bIns="0" rtlCol="0"/>
          <a:p/>
        </p:txBody>
      </p:sp>
      <p:sp>
        <p:nvSpPr>
          <p:cNvPr id="19" name="文本框 18"/>
          <p:cNvSpPr txBox="1"/>
          <p:nvPr/>
        </p:nvSpPr>
        <p:spPr>
          <a:xfrm>
            <a:off x="701675" y="8775065"/>
            <a:ext cx="438785" cy="245110"/>
          </a:xfrm>
          <a:prstGeom prst="rect">
            <a:avLst/>
          </a:prstGeom>
          <a:noFill/>
        </p:spPr>
        <p:txBody>
          <a:bodyPr wrap="square" rtlCol="0">
            <a:spAutoFit/>
          </a:bodyPr>
          <a:p>
            <a:pPr algn="ctr"/>
            <a:r>
              <a:rPr lang="en-US" altLang="zh-CN" sz="1000">
                <a:solidFill>
                  <a:schemeClr val="bg1"/>
                </a:solidFill>
                <a:latin typeface="黑体" panose="02010609060101010101" charset="-122"/>
                <a:ea typeface="黑体" panose="02010609060101010101" charset="-122"/>
              </a:rPr>
              <a:t>129</a:t>
            </a:r>
            <a:endParaRPr lang="en-US" altLang="zh-CN" sz="1000">
              <a:solidFill>
                <a:schemeClr val="bg1"/>
              </a:solidFill>
              <a:latin typeface="黑体" panose="02010609060101010101" charset="-122"/>
              <a:ea typeface="黑体" panose="02010609060101010101" charset="-122"/>
            </a:endParaRPr>
          </a:p>
        </p:txBody>
      </p:sp>
      <p:sp>
        <p:nvSpPr>
          <p:cNvPr id="13" name="文本框 12"/>
          <p:cNvSpPr txBox="1"/>
          <p:nvPr/>
        </p:nvSpPr>
        <p:spPr>
          <a:xfrm>
            <a:off x="3753485" y="1639570"/>
            <a:ext cx="2405380" cy="5293360"/>
          </a:xfrm>
          <a:prstGeom prst="rect">
            <a:avLst/>
          </a:prstGeom>
          <a:noFill/>
        </p:spPr>
        <p:txBody>
          <a:bodyPr wrap="square" lIns="36195" tIns="0" rIns="36195" bIns="0" rtlCol="0">
            <a:spAutoFit/>
          </a:bodyPr>
          <a:p>
            <a:r>
              <a:rPr lang="zh-CN" altLang="en-US" sz="1200" b="1">
                <a:latin typeface="微软雅黑" panose="020B0503020204020204" charset="-122"/>
                <a:ea typeface="微软雅黑" panose="020B0503020204020204" charset="-122"/>
                <a:cs typeface="微软雅黑" panose="020B0503020204020204" charset="-122"/>
                <a:sym typeface="+mn-ea"/>
              </a:rPr>
              <a:t>※</a:t>
            </a:r>
            <a:r>
              <a:rPr lang="en-US" altLang="zh-CN" sz="1200" b="1">
                <a:latin typeface="微软雅黑" panose="020B0503020204020204" charset="-122"/>
                <a:ea typeface="微软雅黑" panose="020B0503020204020204" charset="-122"/>
                <a:cs typeface="微软雅黑" panose="020B0503020204020204" charset="-122"/>
                <a:sym typeface="+mn-ea"/>
              </a:rPr>
              <a:t> </a:t>
            </a:r>
            <a:r>
              <a:rPr sz="1200" b="1">
                <a:latin typeface="微软雅黑" panose="020B0503020204020204" charset="-122"/>
                <a:ea typeface="微软雅黑" panose="020B0503020204020204" charset="-122"/>
                <a:cs typeface="微软雅黑" panose="020B0503020204020204" charset="-122"/>
                <a:sym typeface="+mn-ea"/>
              </a:rPr>
              <a:t>Quick Connect Head Installation</a:t>
            </a:r>
            <a:endParaRPr lang="zh-CN" altLang="en-US" sz="1200" b="1">
              <a:latin typeface="微软雅黑" panose="020B0503020204020204" charset="-122"/>
              <a:ea typeface="微软雅黑" panose="020B0503020204020204" charset="-122"/>
            </a:endParaRPr>
          </a:p>
          <a:p>
            <a:endParaRPr lang="zh-CN" altLang="en-US" sz="1000" b="1">
              <a:latin typeface="微软雅黑" panose="020B0503020204020204" charset="-122"/>
              <a:ea typeface="微软雅黑" panose="020B0503020204020204" charset="-122"/>
            </a:endParaRPr>
          </a:p>
          <a:p>
            <a:r>
              <a:rPr lang="zh-CN" altLang="en-US" sz="1000">
                <a:latin typeface="微软雅黑" panose="020B0503020204020204" charset="-122"/>
                <a:ea typeface="微软雅黑" panose="020B0503020204020204" charset="-122"/>
              </a:rPr>
              <a:t>Caution.</a:t>
            </a:r>
            <a:endParaRPr lang="zh-CN" altLang="en-US" sz="1000">
              <a:latin typeface="微软雅黑" panose="020B0503020204020204" charset="-122"/>
              <a:ea typeface="微软雅黑" panose="020B0503020204020204" charset="-122"/>
            </a:endParaRPr>
          </a:p>
          <a:p>
            <a:r>
              <a:rPr lang="zh-CN" altLang="en-US" sz="1000">
                <a:latin typeface="微软雅黑" panose="020B0503020204020204" charset="-122"/>
                <a:ea typeface="微软雅黑" panose="020B0503020204020204" charset="-122"/>
              </a:rPr>
              <a:t>-Do not bend or twist the fuel supply hose, this may cause fuel leaks.</a:t>
            </a:r>
            <a:endParaRPr lang="zh-CN" altLang="en-US" sz="1000">
              <a:latin typeface="微软雅黑" panose="020B0503020204020204" charset="-122"/>
              <a:ea typeface="微软雅黑" panose="020B0503020204020204" charset="-122"/>
            </a:endParaRPr>
          </a:p>
          <a:p>
            <a:r>
              <a:rPr lang="zh-CN" altLang="en-US" sz="1000">
                <a:latin typeface="微软雅黑" panose="020B0503020204020204" charset="-122"/>
                <a:ea typeface="微软雅黑" panose="020B0503020204020204" charset="-122"/>
              </a:rPr>
              <a:t>-Do not reuse kinked or damaged fuel supply hoses.</a:t>
            </a:r>
            <a:endParaRPr lang="zh-CN" altLang="en-US" sz="1000">
              <a:latin typeface="微软雅黑" panose="020B0503020204020204" charset="-122"/>
              <a:ea typeface="微软雅黑" panose="020B0503020204020204" charset="-122"/>
            </a:endParaRPr>
          </a:p>
          <a:p>
            <a:r>
              <a:rPr lang="zh-CN" altLang="en-US" sz="1000">
                <a:latin typeface="微软雅黑" panose="020B0503020204020204" charset="-122"/>
                <a:ea typeface="微软雅黑" panose="020B0503020204020204" charset="-122"/>
              </a:rPr>
              <a:t>-Do not use gloves or rags when installing quick-connect couplings.</a:t>
            </a:r>
            <a:endParaRPr lang="zh-CN" altLang="en-US" sz="1000">
              <a:latin typeface="微软雅黑" panose="020B0503020204020204" charset="-122"/>
              <a:ea typeface="微软雅黑" panose="020B0503020204020204" charset="-122"/>
            </a:endParaRPr>
          </a:p>
          <a:p>
            <a:r>
              <a:rPr lang="zh-CN" altLang="en-US" sz="1000">
                <a:latin typeface="微软雅黑" panose="020B0503020204020204" charset="-122"/>
                <a:ea typeface="微软雅黑" panose="020B0503020204020204" charset="-122"/>
              </a:rPr>
              <a:t>1. Connect quick-connect fittings [1], [2] to the fuel pump unit connector and injector connector, respectively, while holding the quick-connect housing until you hear a "click".</a:t>
            </a:r>
            <a:endParaRPr lang="zh-CN" altLang="en-US" sz="1000">
              <a:latin typeface="微软雅黑" panose="020B0503020204020204" charset="-122"/>
              <a:ea typeface="微软雅黑" panose="020B0503020204020204" charset="-122"/>
            </a:endParaRPr>
          </a:p>
          <a:p>
            <a:endParaRPr lang="zh-CN" altLang="en-US" sz="1000">
              <a:latin typeface="微软雅黑" panose="020B0503020204020204" charset="-122"/>
              <a:ea typeface="微软雅黑" panose="020B0503020204020204" charset="-122"/>
            </a:endParaRPr>
          </a:p>
          <a:p>
            <a:r>
              <a:rPr lang="zh-CN" altLang="en-US" sz="1000">
                <a:latin typeface="微软雅黑" panose="020B0503020204020204" charset="-122"/>
                <a:ea typeface="微软雅黑" panose="020B0503020204020204" charset="-122"/>
              </a:rPr>
              <a:t>Caution.</a:t>
            </a:r>
            <a:endParaRPr lang="zh-CN" altLang="en-US" sz="1000">
              <a:latin typeface="微软雅黑" panose="020B0503020204020204" charset="-122"/>
              <a:ea typeface="微软雅黑" panose="020B0503020204020204" charset="-122"/>
            </a:endParaRPr>
          </a:p>
          <a:p>
            <a:r>
              <a:rPr lang="zh-CN" altLang="en-US" sz="1000">
                <a:latin typeface="微软雅黑" panose="020B0503020204020204" charset="-122"/>
                <a:ea typeface="微软雅黑" panose="020B0503020204020204" charset="-122"/>
              </a:rPr>
              <a:t>-Be careful not to damage the sliding ring and fuel supply hose.</a:t>
            </a:r>
            <a:endParaRPr lang="zh-CN" altLang="en-US" sz="1000">
              <a:latin typeface="微软雅黑" panose="020B0503020204020204" charset="-122"/>
              <a:ea typeface="微软雅黑" panose="020B0503020204020204" charset="-122"/>
            </a:endParaRPr>
          </a:p>
          <a:p>
            <a:r>
              <a:rPr lang="zh-CN" altLang="en-US" sz="1000">
                <a:latin typeface="微软雅黑" panose="020B0503020204020204" charset="-122"/>
                <a:ea typeface="微软雅黑" panose="020B0503020204020204" charset="-122"/>
              </a:rPr>
              <a:t>-Do not use tools.</a:t>
            </a:r>
            <a:endParaRPr lang="zh-CN" altLang="en-US" sz="1000">
              <a:latin typeface="微软雅黑" panose="020B0503020204020204" charset="-122"/>
              <a:ea typeface="微软雅黑" panose="020B0503020204020204" charset="-122"/>
            </a:endParaRPr>
          </a:p>
          <a:p>
            <a:r>
              <a:rPr lang="zh-CN" altLang="en-US" sz="1000">
                <a:latin typeface="微软雅黑" panose="020B0503020204020204" charset="-122"/>
                <a:ea typeface="微软雅黑" panose="020B0503020204020204" charset="-122"/>
              </a:rPr>
              <a:t>   If connection is difficult, apply a small amount of oil to the fuel fitting end.</a:t>
            </a:r>
            <a:endParaRPr lang="zh-CN" altLang="en-US" sz="1000">
              <a:latin typeface="微软雅黑" panose="020B0503020204020204" charset="-122"/>
              <a:ea typeface="微软雅黑" panose="020B0503020204020204" charset="-122"/>
            </a:endParaRPr>
          </a:p>
          <a:p>
            <a:r>
              <a:rPr lang="zh-CN" altLang="en-US" sz="1000">
                <a:latin typeface="微软雅黑" panose="020B0503020204020204" charset="-122"/>
                <a:ea typeface="微软雅黑" panose="020B0503020204020204" charset="-122"/>
              </a:rPr>
              <a:t>   Make sure the connection is secure and the quick connect coupling is locked firmly in place; visually inspect and pull on the connector housing [1].</a:t>
            </a:r>
            <a:endParaRPr lang="zh-CN" altLang="en-US" sz="1000">
              <a:latin typeface="微软雅黑" panose="020B0503020204020204" charset="-122"/>
              <a:ea typeface="微软雅黑" panose="020B0503020204020204" charset="-122"/>
            </a:endParaRPr>
          </a:p>
          <a:p>
            <a:r>
              <a:rPr lang="zh-CN" altLang="en-US" sz="1000">
                <a:latin typeface="微软雅黑" panose="020B0503020204020204" charset="-122"/>
                <a:ea typeface="微软雅黑" panose="020B0503020204020204" charset="-122"/>
              </a:rPr>
              <a:t>2. Connect the negative (-) battery cable [1].</a:t>
            </a:r>
            <a:endParaRPr lang="zh-CN" altLang="en-US" sz="1000">
              <a:latin typeface="微软雅黑" panose="020B0503020204020204" charset="-122"/>
              <a:ea typeface="微软雅黑" panose="020B0503020204020204" charset="-122"/>
            </a:endParaRPr>
          </a:p>
          <a:p>
            <a:r>
              <a:rPr lang="zh-CN" altLang="en-US" sz="1000">
                <a:latin typeface="微软雅黑" panose="020B0503020204020204" charset="-122"/>
                <a:ea typeface="微软雅黑" panose="020B0503020204020204" charset="-122"/>
              </a:rPr>
              <a:t>   Install and tighten the battery terminal bolts [2] to the specified torque.</a:t>
            </a:r>
            <a:endParaRPr lang="zh-CN" altLang="en-US" sz="1000">
              <a:latin typeface="微软雅黑" panose="020B0503020204020204" charset="-122"/>
              <a:ea typeface="微软雅黑" panose="020B0503020204020204" charset="-122"/>
            </a:endParaRPr>
          </a:p>
          <a:p>
            <a:r>
              <a:rPr lang="zh-CN" altLang="en-US" sz="1000">
                <a:latin typeface="微软雅黑" panose="020B0503020204020204" charset="-122"/>
                <a:ea typeface="微软雅黑" panose="020B0503020204020204" charset="-122"/>
              </a:rPr>
              <a:t>Torque.</a:t>
            </a:r>
            <a:endParaRPr lang="zh-CN" altLang="en-US" sz="1000">
              <a:latin typeface="微软雅黑" panose="020B0503020204020204" charset="-122"/>
              <a:ea typeface="微软雅黑" panose="020B0503020204020204" charset="-122"/>
            </a:endParaRPr>
          </a:p>
          <a:p>
            <a:r>
              <a:rPr lang="zh-CN" altLang="en-US" sz="1000">
                <a:latin typeface="微软雅黑" panose="020B0503020204020204" charset="-122"/>
                <a:ea typeface="微软雅黑" panose="020B0503020204020204" charset="-122"/>
              </a:rPr>
              <a:t>2.0 N-m (0.2 kgf-m ,1.5 lbf-ft)</a:t>
            </a:r>
            <a:endParaRPr lang="zh-CN" altLang="en-US" sz="1000">
              <a:latin typeface="微软雅黑" panose="020B0503020204020204" charset="-122"/>
              <a:ea typeface="微软雅黑" panose="020B0503020204020204" charset="-122"/>
            </a:endParaRPr>
          </a:p>
        </p:txBody>
      </p:sp>
      <p:grpSp>
        <p:nvGrpSpPr>
          <p:cNvPr id="5" name="组合 4"/>
          <p:cNvGrpSpPr>
            <a:grpSpLocks noChangeAspect="1"/>
          </p:cNvGrpSpPr>
          <p:nvPr/>
        </p:nvGrpSpPr>
        <p:grpSpPr>
          <a:xfrm>
            <a:off x="1413510" y="1797685"/>
            <a:ext cx="2160489" cy="1525800"/>
            <a:chOff x="5832" y="6389"/>
            <a:chExt cx="4415" cy="3118"/>
          </a:xfrm>
        </p:grpSpPr>
        <p:pic>
          <p:nvPicPr>
            <p:cNvPr id="6" name="图片 5" descr="燃油泵接头00"/>
            <p:cNvPicPr>
              <a:picLocks noChangeAspect="1"/>
            </p:cNvPicPr>
            <p:nvPr/>
          </p:nvPicPr>
          <p:blipFill>
            <a:blip r:embed="rId2"/>
            <a:stretch>
              <a:fillRect/>
            </a:stretch>
          </p:blipFill>
          <p:spPr>
            <a:xfrm>
              <a:off x="5832" y="6389"/>
              <a:ext cx="4415" cy="3118"/>
            </a:xfrm>
            <a:prstGeom prst="rect">
              <a:avLst/>
            </a:prstGeom>
            <a:ln>
              <a:solidFill>
                <a:schemeClr val="tx1"/>
              </a:solidFill>
            </a:ln>
          </p:spPr>
        </p:pic>
        <p:cxnSp>
          <p:nvCxnSpPr>
            <p:cNvPr id="9" name="直接连接符 8"/>
            <p:cNvCxnSpPr>
              <a:endCxn id="12" idx="0"/>
            </p:cNvCxnSpPr>
            <p:nvPr/>
          </p:nvCxnSpPr>
          <p:spPr>
            <a:xfrm flipH="1">
              <a:off x="6101" y="8070"/>
              <a:ext cx="1510" cy="1081"/>
            </a:xfrm>
            <a:prstGeom prst="line">
              <a:avLst/>
            </a:prstGeom>
            <a:ln w="19050">
              <a:solidFill>
                <a:srgbClr val="FF0000"/>
              </a:solidFill>
              <a:prstDash val="solid"/>
              <a:headEnd type="triangle" w="sm" len="med"/>
            </a:ln>
          </p:spPr>
          <p:style>
            <a:lnRef idx="1">
              <a:schemeClr val="accent1"/>
            </a:lnRef>
            <a:fillRef idx="0">
              <a:schemeClr val="accent1"/>
            </a:fillRef>
            <a:effectRef idx="0">
              <a:schemeClr val="accent1"/>
            </a:effectRef>
            <a:fontRef idx="minor">
              <a:schemeClr val="tx1"/>
            </a:fontRef>
          </p:style>
        </p:cxnSp>
        <p:sp>
          <p:nvSpPr>
            <p:cNvPr id="12" name="文本框 11"/>
            <p:cNvSpPr txBox="1"/>
            <p:nvPr/>
          </p:nvSpPr>
          <p:spPr>
            <a:xfrm>
              <a:off x="5916" y="9150"/>
              <a:ext cx="368" cy="294"/>
            </a:xfrm>
            <a:prstGeom prst="rect">
              <a:avLst/>
            </a:prstGeom>
            <a:solidFill>
              <a:schemeClr val="bg1"/>
            </a:solidFill>
            <a:ln w="9525">
              <a:noFill/>
            </a:ln>
          </p:spPr>
          <p:txBody>
            <a:bodyPr wrap="square" lIns="0" tIns="0" rIns="0" bIns="0" anchor="ctr" anchorCtr="0">
              <a:noAutofit/>
            </a:bodyPr>
            <a:p>
              <a:pPr indent="0" algn="ctr" fontAlgn="auto"/>
              <a:r>
                <a:rPr lang="en-US" altLang="zh-CN" sz="1000" b="1">
                  <a:latin typeface="微软雅黑" panose="020B0503020204020204" charset="-122"/>
                  <a:ea typeface="微软雅黑" panose="020B0503020204020204" charset="-122"/>
                </a:rPr>
                <a:t>[1]</a:t>
              </a:r>
              <a:endParaRPr lang="en-US" altLang="zh-CN" sz="1000" b="1">
                <a:latin typeface="微软雅黑" panose="020B0503020204020204" charset="-122"/>
                <a:ea typeface="微软雅黑" panose="020B0503020204020204" charset="-122"/>
              </a:endParaRPr>
            </a:p>
          </p:txBody>
        </p:sp>
      </p:grpSp>
      <p:grpSp>
        <p:nvGrpSpPr>
          <p:cNvPr id="33" name="组合 32"/>
          <p:cNvGrpSpPr/>
          <p:nvPr/>
        </p:nvGrpSpPr>
        <p:grpSpPr>
          <a:xfrm>
            <a:off x="1414145" y="5259070"/>
            <a:ext cx="2160000" cy="1460366"/>
            <a:chOff x="6190" y="4574"/>
            <a:chExt cx="3402" cy="2300"/>
          </a:xfrm>
        </p:grpSpPr>
        <p:pic>
          <p:nvPicPr>
            <p:cNvPr id="21" name="图片 20" descr="民用版保险盒继电器AA"/>
            <p:cNvPicPr>
              <a:picLocks noChangeAspect="1"/>
            </p:cNvPicPr>
            <p:nvPr/>
          </p:nvPicPr>
          <p:blipFill>
            <a:blip r:embed="rId3"/>
            <a:srcRect l="8378" t="13402" r="31017" b="13746"/>
            <a:stretch>
              <a:fillRect/>
            </a:stretch>
          </p:blipFill>
          <p:spPr>
            <a:xfrm>
              <a:off x="6190" y="4574"/>
              <a:ext cx="3402" cy="2300"/>
            </a:xfrm>
            <a:prstGeom prst="rect">
              <a:avLst/>
            </a:prstGeom>
            <a:ln>
              <a:solidFill>
                <a:schemeClr val="tx1"/>
              </a:solidFill>
            </a:ln>
          </p:spPr>
        </p:pic>
        <p:cxnSp>
          <p:nvCxnSpPr>
            <p:cNvPr id="26" name="直接连接符 25"/>
            <p:cNvCxnSpPr/>
            <p:nvPr/>
          </p:nvCxnSpPr>
          <p:spPr>
            <a:xfrm>
              <a:off x="8387" y="5681"/>
              <a:ext cx="0" cy="1013"/>
            </a:xfrm>
            <a:prstGeom prst="line">
              <a:avLst/>
            </a:prstGeom>
            <a:ln w="19050">
              <a:solidFill>
                <a:srgbClr val="FF0000"/>
              </a:solidFill>
              <a:headEnd type="triangle" w="sm" len="med"/>
            </a:ln>
          </p:spPr>
          <p:style>
            <a:lnRef idx="1">
              <a:schemeClr val="accent1"/>
            </a:lnRef>
            <a:fillRef idx="0">
              <a:schemeClr val="accent1"/>
            </a:fillRef>
            <a:effectRef idx="0">
              <a:schemeClr val="accent1"/>
            </a:effectRef>
            <a:fontRef idx="minor">
              <a:schemeClr val="tx1"/>
            </a:fontRef>
          </p:style>
        </p:cxnSp>
        <p:sp>
          <p:nvSpPr>
            <p:cNvPr id="22" name="文本框 21"/>
            <p:cNvSpPr txBox="1"/>
            <p:nvPr/>
          </p:nvSpPr>
          <p:spPr>
            <a:xfrm>
              <a:off x="8115" y="6620"/>
              <a:ext cx="284" cy="227"/>
            </a:xfrm>
            <a:prstGeom prst="rect">
              <a:avLst/>
            </a:prstGeom>
            <a:solidFill>
              <a:schemeClr val="bg1"/>
            </a:solidFill>
            <a:ln w="9525">
              <a:noFill/>
            </a:ln>
          </p:spPr>
          <p:txBody>
            <a:bodyPr wrap="square" lIns="0" tIns="0" rIns="0" bIns="0" anchor="ctr" anchorCtr="0">
              <a:noAutofit/>
            </a:bodyPr>
            <a:p>
              <a:pPr indent="0" algn="ctr" fontAlgn="auto"/>
              <a:r>
                <a:rPr lang="en-US" altLang="zh-CN" sz="1000" b="1">
                  <a:latin typeface="微软雅黑" panose="020B0503020204020204" charset="-122"/>
                  <a:ea typeface="微软雅黑" panose="020B0503020204020204" charset="-122"/>
                </a:rPr>
                <a:t>[1]</a:t>
              </a:r>
              <a:endParaRPr lang="en-US" altLang="zh-CN" sz="1000" b="1">
                <a:latin typeface="微软雅黑" panose="020B0503020204020204" charset="-122"/>
                <a:ea typeface="微软雅黑" panose="020B0503020204020204" charset="-122"/>
              </a:endParaRPr>
            </a:p>
          </p:txBody>
        </p:sp>
        <p:sp>
          <p:nvSpPr>
            <p:cNvPr id="23" name="文本框 22"/>
            <p:cNvSpPr txBox="1"/>
            <p:nvPr/>
          </p:nvSpPr>
          <p:spPr>
            <a:xfrm>
              <a:off x="8378" y="6631"/>
              <a:ext cx="284" cy="227"/>
            </a:xfrm>
            <a:prstGeom prst="rect">
              <a:avLst/>
            </a:prstGeom>
            <a:solidFill>
              <a:schemeClr val="bg1"/>
            </a:solidFill>
            <a:ln w="9525">
              <a:noFill/>
            </a:ln>
          </p:spPr>
          <p:txBody>
            <a:bodyPr wrap="square" lIns="0" tIns="0" rIns="0" bIns="0" anchor="ctr" anchorCtr="0">
              <a:noAutofit/>
            </a:bodyPr>
            <a:p>
              <a:pPr indent="0" algn="ctr" fontAlgn="auto"/>
              <a:r>
                <a:rPr lang="en-US" altLang="zh-CN" sz="1000" b="1">
                  <a:latin typeface="微软雅黑" panose="020B0503020204020204" charset="-122"/>
                  <a:ea typeface="微软雅黑" panose="020B0503020204020204" charset="-122"/>
                </a:rPr>
                <a:t>[2]</a:t>
              </a:r>
              <a:endParaRPr lang="en-US" altLang="zh-CN" sz="1000" b="1">
                <a:latin typeface="微软雅黑" panose="020B0503020204020204" charset="-122"/>
                <a:ea typeface="微软雅黑" panose="020B0503020204020204" charset="-122"/>
              </a:endParaRPr>
            </a:p>
          </p:txBody>
        </p:sp>
      </p:grpSp>
      <p:grpSp>
        <p:nvGrpSpPr>
          <p:cNvPr id="7" name="组合 6"/>
          <p:cNvGrpSpPr/>
          <p:nvPr/>
        </p:nvGrpSpPr>
        <p:grpSpPr>
          <a:xfrm>
            <a:off x="1412240" y="3573145"/>
            <a:ext cx="2160270" cy="1332865"/>
            <a:chOff x="6108" y="8540"/>
            <a:chExt cx="3402" cy="2099"/>
          </a:xfrm>
        </p:grpSpPr>
        <p:pic>
          <p:nvPicPr>
            <p:cNvPr id="8" name="图片 7" descr="燃油管至节气门450民"/>
            <p:cNvPicPr>
              <a:picLocks noChangeAspect="1"/>
            </p:cNvPicPr>
            <p:nvPr/>
          </p:nvPicPr>
          <p:blipFill>
            <a:blip r:embed="rId4"/>
            <a:srcRect l="17907" t="36254" r="30857"/>
            <a:stretch>
              <a:fillRect/>
            </a:stretch>
          </p:blipFill>
          <p:spPr>
            <a:xfrm>
              <a:off x="6108" y="8540"/>
              <a:ext cx="3402" cy="2099"/>
            </a:xfrm>
            <a:prstGeom prst="rect">
              <a:avLst/>
            </a:prstGeom>
            <a:ln>
              <a:solidFill>
                <a:schemeClr val="tx1"/>
              </a:solidFill>
            </a:ln>
          </p:spPr>
        </p:pic>
        <p:cxnSp>
          <p:nvCxnSpPr>
            <p:cNvPr id="10" name="直接连接符 9"/>
            <p:cNvCxnSpPr/>
            <p:nvPr/>
          </p:nvCxnSpPr>
          <p:spPr>
            <a:xfrm flipH="1" flipV="1">
              <a:off x="6311" y="8660"/>
              <a:ext cx="1705" cy="584"/>
            </a:xfrm>
            <a:prstGeom prst="line">
              <a:avLst/>
            </a:prstGeom>
            <a:ln w="15875">
              <a:solidFill>
                <a:srgbClr val="FF0000"/>
              </a:solidFill>
              <a:headEnd type="triangle" w="sm" len="med"/>
            </a:ln>
          </p:spPr>
          <p:style>
            <a:lnRef idx="1">
              <a:schemeClr val="accent1"/>
            </a:lnRef>
            <a:fillRef idx="0">
              <a:schemeClr val="accent1"/>
            </a:fillRef>
            <a:effectRef idx="0">
              <a:schemeClr val="accent1"/>
            </a:effectRef>
            <a:fontRef idx="minor">
              <a:schemeClr val="tx1"/>
            </a:fontRef>
          </p:style>
        </p:cxnSp>
        <p:sp>
          <p:nvSpPr>
            <p:cNvPr id="11" name="文本框 10"/>
            <p:cNvSpPr txBox="1"/>
            <p:nvPr/>
          </p:nvSpPr>
          <p:spPr>
            <a:xfrm>
              <a:off x="6123" y="8550"/>
              <a:ext cx="284" cy="227"/>
            </a:xfrm>
            <a:prstGeom prst="rect">
              <a:avLst/>
            </a:prstGeom>
            <a:solidFill>
              <a:schemeClr val="bg1"/>
            </a:solidFill>
            <a:ln w="9525">
              <a:noFill/>
            </a:ln>
          </p:spPr>
          <p:txBody>
            <a:bodyPr wrap="square" lIns="0" tIns="0" rIns="0" bIns="0" anchor="ctr" anchorCtr="0">
              <a:noAutofit/>
            </a:bodyPr>
            <a:p>
              <a:pPr indent="0" algn="ctr" fontAlgn="auto"/>
              <a:r>
                <a:rPr lang="en-US" altLang="zh-CN" sz="1000" b="1">
                  <a:latin typeface="微软雅黑" panose="020B0503020204020204" charset="-122"/>
                  <a:ea typeface="微软雅黑" panose="020B0503020204020204" charset="-122"/>
                </a:rPr>
                <a:t>[2]</a:t>
              </a:r>
              <a:endParaRPr lang="en-US" altLang="zh-CN" sz="1000" b="1">
                <a:latin typeface="微软雅黑" panose="020B0503020204020204" charset="-122"/>
                <a:ea typeface="微软雅黑" panose="020B0503020204020204" charset="-122"/>
              </a:endParaRPr>
            </a:p>
          </p:txBody>
        </p:sp>
      </p:grpSp>
      <p:sp>
        <p:nvSpPr>
          <p:cNvPr id="14" name="object 13"/>
          <p:cNvSpPr txBox="1"/>
          <p:nvPr>
            <p:custDataLst>
              <p:tags r:id="rId5"/>
            </p:custDataLst>
          </p:nvPr>
        </p:nvSpPr>
        <p:spPr>
          <a:xfrm>
            <a:off x="568960" y="8181340"/>
            <a:ext cx="766445" cy="569595"/>
          </a:xfrm>
          <a:prstGeom prst="rect">
            <a:avLst/>
          </a:prstGeom>
        </p:spPr>
        <p:txBody>
          <a:bodyPr vert="horz" wrap="square" lIns="0" tIns="13335" rIns="0" bIns="0" rtlCol="0">
            <a:noAutofit/>
          </a:bodyPr>
          <a:p>
            <a:pPr marL="168910" marR="161290" algn="just">
              <a:lnSpc>
                <a:spcPct val="125000"/>
              </a:lnSpc>
              <a:spcBef>
                <a:spcPts val="105"/>
              </a:spcBef>
            </a:pPr>
            <a:r>
              <a:rPr lang="en-US" sz="900" dirty="0">
                <a:solidFill>
                  <a:srgbClr val="FFFFFF"/>
                </a:solidFill>
                <a:latin typeface="黑体" panose="02010609060101010101" charset="-122"/>
                <a:cs typeface="黑体" panose="02010609060101010101" charset="-122"/>
              </a:rPr>
              <a:t>English</a:t>
            </a:r>
            <a:endParaRPr lang="en-US" sz="900" dirty="0">
              <a:solidFill>
                <a:srgbClr val="FFFFFF"/>
              </a:solidFill>
              <a:latin typeface="黑体" panose="02010609060101010101" charset="-122"/>
              <a:cs typeface="黑体" panose="02010609060101010101" charset="-122"/>
            </a:endParaRPr>
          </a:p>
          <a:p>
            <a:pPr marL="168910" marR="161290" algn="just">
              <a:lnSpc>
                <a:spcPct val="125000"/>
              </a:lnSpc>
              <a:spcBef>
                <a:spcPts val="105"/>
              </a:spcBef>
            </a:pPr>
            <a:r>
              <a:rPr sz="900" dirty="0">
                <a:solidFill>
                  <a:srgbClr val="FFFFFF"/>
                </a:solidFill>
                <a:latin typeface="黑体" panose="02010609060101010101" charset="-122"/>
                <a:cs typeface="黑体" panose="02010609060101010101" charset="-122"/>
              </a:rPr>
              <a:t>version</a:t>
            </a:r>
            <a:endParaRPr sz="900" dirty="0">
              <a:solidFill>
                <a:srgbClr val="FFFFFF"/>
              </a:solidFill>
              <a:latin typeface="黑体" panose="02010609060101010101" charset="-122"/>
              <a:cs typeface="黑体" panose="02010609060101010101" charset="-122"/>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292400" y="1627200"/>
            <a:ext cx="4826635" cy="7429500"/>
          </a:xfrm>
          <a:custGeom>
            <a:avLst/>
            <a:gdLst/>
            <a:ahLst/>
            <a:cxnLst/>
            <a:rect l="l" t="t" r="r" b="b"/>
            <a:pathLst>
              <a:path w="4826635" h="7429500">
                <a:moveTo>
                  <a:pt x="0" y="0"/>
                </a:moveTo>
                <a:lnTo>
                  <a:pt x="4826508" y="0"/>
                </a:lnTo>
                <a:lnTo>
                  <a:pt x="4826508" y="7429500"/>
                </a:lnTo>
                <a:lnTo>
                  <a:pt x="0" y="7429500"/>
                </a:lnTo>
                <a:lnTo>
                  <a:pt x="0" y="0"/>
                </a:lnTo>
                <a:close/>
              </a:path>
            </a:pathLst>
          </a:custGeom>
          <a:solidFill>
            <a:srgbClr val="FFFFFF"/>
          </a:solidFill>
        </p:spPr>
        <p:txBody>
          <a:bodyPr wrap="square" lIns="0" tIns="0" rIns="0" bIns="0" rtlCol="0"/>
          <a:lstStyle/>
          <a:p/>
        </p:txBody>
      </p:sp>
      <p:pic>
        <p:nvPicPr>
          <p:cNvPr id="18" name="图片 17" descr="图片4"/>
          <p:cNvPicPr>
            <a:picLocks noChangeAspect="1"/>
          </p:cNvPicPr>
          <p:nvPr/>
        </p:nvPicPr>
        <p:blipFill>
          <a:blip r:embed="rId1"/>
          <a:stretch>
            <a:fillRect/>
          </a:stretch>
        </p:blipFill>
        <p:spPr>
          <a:xfrm>
            <a:off x="4869815" y="1456055"/>
            <a:ext cx="1080000" cy="168108"/>
          </a:xfrm>
          <a:prstGeom prst="rect">
            <a:avLst/>
          </a:prstGeom>
        </p:spPr>
      </p:pic>
      <p:sp>
        <p:nvSpPr>
          <p:cNvPr id="19" name="文本框 18"/>
          <p:cNvSpPr txBox="1"/>
          <p:nvPr/>
        </p:nvSpPr>
        <p:spPr>
          <a:xfrm>
            <a:off x="1271905" y="3125470"/>
            <a:ext cx="2592070" cy="3000375"/>
          </a:xfrm>
          <a:prstGeom prst="rect">
            <a:avLst/>
          </a:prstGeom>
          <a:noFill/>
          <a:ln w="9525">
            <a:noFill/>
          </a:ln>
        </p:spPr>
        <p:txBody>
          <a:bodyPr wrap="square" lIns="36195" tIns="0" rIns="36195" bIns="0">
            <a:spAutoFit/>
          </a:bodyPr>
          <a:p>
            <a:pPr indent="0" fontAlgn="auto"/>
            <a:r>
              <a:rPr lang="zh-CN" altLang="en-US" sz="1000" b="1">
                <a:latin typeface="微软雅黑" panose="020B0503020204020204" charset="-122"/>
                <a:ea typeface="微软雅黑" panose="020B0503020204020204" charset="-122"/>
                <a:cs typeface="微软雅黑" panose="020B0503020204020204" charset="-122"/>
                <a:sym typeface="+mn-ea"/>
              </a:rPr>
              <a:t>※</a:t>
            </a:r>
            <a:r>
              <a:rPr sz="1000" b="1">
                <a:latin typeface="微软雅黑" panose="020B0503020204020204" charset="-122"/>
                <a:ea typeface="微软雅黑" panose="020B0503020204020204" charset="-122"/>
                <a:cs typeface="微软雅黑" panose="020B0503020204020204" charset="-122"/>
                <a:sym typeface="+mn-ea"/>
              </a:rPr>
              <a:t>Fuel pump unit</a:t>
            </a:r>
            <a:endParaRPr lang="zh-CN" altLang="en-US" sz="1000" b="1">
              <a:latin typeface="微软雅黑" panose="020B0503020204020204" charset="-122"/>
              <a:ea typeface="微软雅黑" panose="020B0503020204020204" charset="-122"/>
            </a:endParaRPr>
          </a:p>
          <a:p>
            <a:pPr indent="0" fontAlgn="auto"/>
            <a:r>
              <a:rPr lang="zh-CN" altLang="en-US" sz="900">
                <a:latin typeface="微软雅黑" panose="020B0503020204020204" charset="-122"/>
                <a:ea typeface="微软雅黑" panose="020B0503020204020204" charset="-122"/>
                <a:cs typeface="微软雅黑" panose="020B0503020204020204" charset="-122"/>
                <a:sym typeface="+mn-ea"/>
              </a:rPr>
              <a:t>     </a:t>
            </a:r>
            <a:r>
              <a:rPr lang="zh-CN" altLang="en-US" sz="800">
                <a:latin typeface="微软雅黑" panose="020B0503020204020204" charset="-122"/>
                <a:ea typeface="微软雅黑" panose="020B0503020204020204" charset="-122"/>
                <a:cs typeface="微软雅黑" panose="020B0503020204020204" charset="-122"/>
                <a:sym typeface="+mn-ea"/>
              </a:rPr>
              <a:t>Removal/Installation</a:t>
            </a:r>
            <a:endParaRPr lang="zh-CN" altLang="en-US" sz="800">
              <a:latin typeface="微软雅黑" panose="020B0503020204020204" charset="-122"/>
              <a:ea typeface="微软雅黑" panose="020B0503020204020204" charset="-122"/>
              <a:cs typeface="微软雅黑" panose="020B0503020204020204" charset="-122"/>
              <a:sym typeface="+mn-ea"/>
            </a:endParaRPr>
          </a:p>
          <a:p>
            <a:pPr indent="0" fontAlgn="auto"/>
            <a:r>
              <a:rPr lang="zh-CN" altLang="en-US" sz="800">
                <a:latin typeface="微软雅黑" panose="020B0503020204020204" charset="-122"/>
                <a:ea typeface="微软雅黑" panose="020B0503020204020204" charset="-122"/>
                <a:cs typeface="微软雅黑" panose="020B0503020204020204" charset="-122"/>
                <a:sym typeface="+mn-ea"/>
              </a:rPr>
              <a:t>- Disassemble the front trim assembly [1];</a:t>
            </a:r>
            <a:endParaRPr lang="zh-CN" altLang="en-US" sz="800">
              <a:latin typeface="微软雅黑" panose="020B0503020204020204" charset="-122"/>
              <a:ea typeface="微软雅黑" panose="020B0503020204020204" charset="-122"/>
              <a:cs typeface="微软雅黑" panose="020B0503020204020204" charset="-122"/>
              <a:sym typeface="+mn-ea"/>
            </a:endParaRPr>
          </a:p>
          <a:p>
            <a:pPr indent="0" fontAlgn="auto"/>
            <a:r>
              <a:rPr lang="zh-CN" altLang="en-US" sz="800">
                <a:latin typeface="微软雅黑" panose="020B0503020204020204" charset="-122"/>
                <a:ea typeface="微软雅黑" panose="020B0503020204020204" charset="-122"/>
                <a:cs typeface="微软雅黑" panose="020B0503020204020204" charset="-122"/>
                <a:sym typeface="+mn-ea"/>
              </a:rPr>
              <a:t>- Disassemble the front fuel tank vent pipe [2];</a:t>
            </a:r>
            <a:endParaRPr lang="zh-CN" altLang="en-US" sz="800">
              <a:latin typeface="微软雅黑" panose="020B0503020204020204" charset="-122"/>
              <a:ea typeface="微软雅黑" panose="020B0503020204020204" charset="-122"/>
              <a:cs typeface="微软雅黑" panose="020B0503020204020204" charset="-122"/>
              <a:sym typeface="+mn-ea"/>
            </a:endParaRPr>
          </a:p>
          <a:p>
            <a:pPr indent="0" fontAlgn="auto"/>
            <a:r>
              <a:rPr lang="zh-CN" altLang="en-US" sz="800">
                <a:latin typeface="微软雅黑" panose="020B0503020204020204" charset="-122"/>
                <a:ea typeface="微软雅黑" panose="020B0503020204020204" charset="-122"/>
                <a:cs typeface="微软雅黑" panose="020B0503020204020204" charset="-122"/>
                <a:sym typeface="+mn-ea"/>
              </a:rPr>
              <a:t>- Disassemble the seat cushion assembly [3];</a:t>
            </a:r>
            <a:endParaRPr lang="zh-CN" altLang="en-US" sz="800">
              <a:latin typeface="微软雅黑" panose="020B0503020204020204" charset="-122"/>
              <a:ea typeface="微软雅黑" panose="020B0503020204020204" charset="-122"/>
              <a:cs typeface="微软雅黑" panose="020B0503020204020204" charset="-122"/>
              <a:sym typeface="+mn-ea"/>
            </a:endParaRPr>
          </a:p>
          <a:p>
            <a:pPr indent="0" fontAlgn="auto"/>
            <a:r>
              <a:rPr lang="zh-CN" altLang="en-US" sz="800">
                <a:latin typeface="微软雅黑" panose="020B0503020204020204" charset="-122"/>
                <a:ea typeface="微软雅黑" panose="020B0503020204020204" charset="-122"/>
                <a:cs typeface="微软雅黑" panose="020B0503020204020204" charset="-122"/>
                <a:sym typeface="+mn-ea"/>
              </a:rPr>
              <a:t>- Remove the lower engine shield assembly [4];</a:t>
            </a:r>
            <a:endParaRPr lang="zh-CN" altLang="en-US" sz="800">
              <a:latin typeface="微软雅黑" panose="020B0503020204020204" charset="-122"/>
              <a:ea typeface="微软雅黑" panose="020B0503020204020204" charset="-122"/>
              <a:cs typeface="微软雅黑" panose="020B0503020204020204" charset="-122"/>
              <a:sym typeface="+mn-ea"/>
            </a:endParaRPr>
          </a:p>
          <a:p>
            <a:pPr indent="0" fontAlgn="auto"/>
            <a:r>
              <a:rPr lang="zh-CN" altLang="en-US" sz="800">
                <a:latin typeface="微软雅黑" panose="020B0503020204020204" charset="-122"/>
                <a:ea typeface="微软雅黑" panose="020B0503020204020204" charset="-122"/>
                <a:cs typeface="微软雅黑" panose="020B0503020204020204" charset="-122"/>
                <a:sym typeface="+mn-ea"/>
              </a:rPr>
              <a:t>Before removing the fuel tank, disconnect the fuel pump supply line speed connector fuel line quick release fitting.</a:t>
            </a:r>
            <a:endParaRPr lang="zh-CN" altLang="en-US" sz="800">
              <a:latin typeface="微软雅黑" panose="020B0503020204020204" charset="-122"/>
              <a:ea typeface="微软雅黑" panose="020B0503020204020204" charset="-122"/>
              <a:cs typeface="微软雅黑" panose="020B0503020204020204" charset="-122"/>
              <a:sym typeface="+mn-ea"/>
            </a:endParaRPr>
          </a:p>
          <a:p>
            <a:pPr indent="0" fontAlgn="auto"/>
            <a:r>
              <a:rPr lang="zh-CN" altLang="en-US" sz="800">
                <a:latin typeface="微软雅黑" panose="020B0503020204020204" charset="-122"/>
                <a:ea typeface="微软雅黑" panose="020B0503020204020204" charset="-122"/>
                <a:cs typeface="微软雅黑" panose="020B0503020204020204" charset="-122"/>
                <a:sym typeface="+mn-ea"/>
              </a:rPr>
              <a:t>Remove the front fuel tank upper connecting bolts [5] and left and right side fuel tank connecting bolts [6], the left and right 3 of the turn over bushing [7] and the left and right fuel tanks [7].</a:t>
            </a:r>
            <a:endParaRPr lang="zh-CN" altLang="en-US" sz="800">
              <a:latin typeface="微软雅黑" panose="020B0503020204020204" charset="-122"/>
              <a:ea typeface="微软雅黑" panose="020B0503020204020204" charset="-122"/>
              <a:cs typeface="微软雅黑" panose="020B0503020204020204" charset="-122"/>
              <a:sym typeface="+mn-ea"/>
            </a:endParaRPr>
          </a:p>
          <a:p>
            <a:pPr indent="0" fontAlgn="auto"/>
            <a:r>
              <a:rPr lang="zh-CN" altLang="en-US" sz="800">
                <a:latin typeface="微软雅黑" panose="020B0503020204020204" charset="-122"/>
                <a:ea typeface="微软雅黑" panose="020B0503020204020204" charset="-122"/>
                <a:cs typeface="微软雅黑" panose="020B0503020204020204" charset="-122"/>
                <a:sym typeface="+mn-ea"/>
              </a:rPr>
              <a:t>The installation order is opposite to the disassembly order.</a:t>
            </a:r>
            <a:endParaRPr lang="zh-CN" altLang="en-US" sz="800">
              <a:latin typeface="微软雅黑" panose="020B0503020204020204" charset="-122"/>
              <a:ea typeface="微软雅黑" panose="020B0503020204020204" charset="-122"/>
              <a:cs typeface="微软雅黑" panose="020B0503020204020204" charset="-122"/>
              <a:sym typeface="+mn-ea"/>
            </a:endParaRPr>
          </a:p>
          <a:p>
            <a:pPr indent="0" fontAlgn="auto"/>
            <a:r>
              <a:rPr lang="zh-CN" altLang="en-US" sz="800">
                <a:latin typeface="微软雅黑" panose="020B0503020204020204" charset="-122"/>
                <a:ea typeface="微软雅黑" panose="020B0503020204020204" charset="-122"/>
                <a:cs typeface="微软雅黑" panose="020B0503020204020204" charset="-122"/>
                <a:sym typeface="+mn-ea"/>
              </a:rPr>
              <a:t>(The left and right side fuel tanks are installed in the same way)</a:t>
            </a:r>
            <a:endParaRPr lang="zh-CN" altLang="en-US" sz="800">
              <a:latin typeface="微软雅黑" panose="020B0503020204020204" charset="-122"/>
              <a:ea typeface="微软雅黑" panose="020B0503020204020204" charset="-122"/>
              <a:cs typeface="微软雅黑" panose="020B0503020204020204" charset="-122"/>
              <a:sym typeface="+mn-ea"/>
            </a:endParaRPr>
          </a:p>
          <a:p>
            <a:pPr indent="0" fontAlgn="auto"/>
            <a:endParaRPr lang="zh-CN" altLang="en-US" sz="800">
              <a:latin typeface="微软雅黑" panose="020B0503020204020204" charset="-122"/>
              <a:ea typeface="微软雅黑" panose="020B0503020204020204" charset="-122"/>
              <a:cs typeface="微软雅黑" panose="020B0503020204020204" charset="-122"/>
              <a:sym typeface="+mn-ea"/>
            </a:endParaRPr>
          </a:p>
          <a:p>
            <a:pPr indent="0" fontAlgn="auto"/>
            <a:r>
              <a:rPr lang="zh-CN" altLang="en-US" sz="800">
                <a:latin typeface="微软雅黑" panose="020B0503020204020204" charset="-122"/>
                <a:ea typeface="微软雅黑" panose="020B0503020204020204" charset="-122"/>
                <a:cs typeface="微软雅黑" panose="020B0503020204020204" charset="-122"/>
                <a:sym typeface="+mn-ea"/>
              </a:rPr>
              <a:t>Front fuel tank upper connecting bolt and side connecting bolt installation</a:t>
            </a:r>
            <a:endParaRPr lang="zh-CN" altLang="en-US" sz="800">
              <a:latin typeface="微软雅黑" panose="020B0503020204020204" charset="-122"/>
              <a:ea typeface="微软雅黑" panose="020B0503020204020204" charset="-122"/>
              <a:cs typeface="微软雅黑" panose="020B0503020204020204" charset="-122"/>
              <a:sym typeface="+mn-ea"/>
            </a:endParaRPr>
          </a:p>
          <a:p>
            <a:pPr indent="0" fontAlgn="auto"/>
            <a:r>
              <a:rPr lang="zh-CN" altLang="en-US" sz="800">
                <a:latin typeface="微软雅黑" panose="020B0503020204020204" charset="-122"/>
                <a:ea typeface="微软雅黑" panose="020B0503020204020204" charset="-122"/>
                <a:cs typeface="微软雅黑" panose="020B0503020204020204" charset="-122"/>
                <a:sym typeface="+mn-ea"/>
              </a:rPr>
              <a:t>      Torque.</a:t>
            </a:r>
            <a:endParaRPr lang="zh-CN" altLang="en-US" sz="800">
              <a:latin typeface="微软雅黑" panose="020B0503020204020204" charset="-122"/>
              <a:ea typeface="微软雅黑" panose="020B0503020204020204" charset="-122"/>
              <a:cs typeface="微软雅黑" panose="020B0503020204020204" charset="-122"/>
              <a:sym typeface="+mn-ea"/>
            </a:endParaRPr>
          </a:p>
          <a:p>
            <a:pPr indent="0" fontAlgn="auto"/>
            <a:r>
              <a:rPr lang="zh-CN" altLang="en-US" sz="800">
                <a:latin typeface="微软雅黑" panose="020B0503020204020204" charset="-122"/>
                <a:ea typeface="微软雅黑" panose="020B0503020204020204" charset="-122"/>
                <a:cs typeface="微软雅黑" panose="020B0503020204020204" charset="-122"/>
                <a:sym typeface="+mn-ea"/>
              </a:rPr>
              <a:t>Fuel tank mounting nut.</a:t>
            </a:r>
            <a:r>
              <a:rPr lang="en-US" altLang="zh-CN" sz="800">
                <a:latin typeface="微软雅黑" panose="020B0503020204020204" charset="-122"/>
                <a:ea typeface="微软雅黑" panose="020B0503020204020204" charset="-122"/>
                <a:cs typeface="微软雅黑" panose="020B0503020204020204" charset="-122"/>
                <a:sym typeface="+mn-ea"/>
              </a:rPr>
              <a:t>   </a:t>
            </a:r>
            <a:r>
              <a:rPr lang="zh-CN" altLang="en-US" sz="800">
                <a:latin typeface="微软雅黑" panose="020B0503020204020204" charset="-122"/>
                <a:ea typeface="微软雅黑" panose="020B0503020204020204" charset="-122"/>
                <a:cs typeface="微软雅黑" panose="020B0503020204020204" charset="-122"/>
                <a:sym typeface="+mn-ea"/>
              </a:rPr>
              <a:t>22 N-m (2.2kgf-m, 16 lbMt)  </a:t>
            </a:r>
            <a:endParaRPr lang="zh-CN" altLang="en-US" sz="800">
              <a:latin typeface="微软雅黑" panose="020B0503020204020204" charset="-122"/>
              <a:ea typeface="微软雅黑" panose="020B0503020204020204" charset="-122"/>
              <a:cs typeface="微软雅黑" panose="020B0503020204020204" charset="-122"/>
              <a:sym typeface="+mn-ea"/>
            </a:endParaRPr>
          </a:p>
          <a:p>
            <a:pPr indent="0" fontAlgn="auto"/>
            <a:endParaRPr lang="zh-CN" altLang="en-US" sz="800">
              <a:latin typeface="微软雅黑" panose="020B0503020204020204" charset="-122"/>
              <a:ea typeface="微软雅黑" panose="020B0503020204020204" charset="-122"/>
              <a:cs typeface="微软雅黑" panose="020B0503020204020204" charset="-122"/>
              <a:sym typeface="+mn-ea"/>
            </a:endParaRPr>
          </a:p>
        </p:txBody>
      </p:sp>
      <p:sp>
        <p:nvSpPr>
          <p:cNvPr id="12" name="object 5"/>
          <p:cNvSpPr/>
          <p:nvPr/>
        </p:nvSpPr>
        <p:spPr>
          <a:xfrm>
            <a:off x="6259321" y="8054340"/>
            <a:ext cx="475615" cy="1004569"/>
          </a:xfrm>
          <a:custGeom>
            <a:avLst/>
            <a:gdLst/>
            <a:ahLst/>
            <a:cxnLst/>
            <a:rect l="l" t="t" r="r" b="b"/>
            <a:pathLst>
              <a:path w="475615" h="1004570">
                <a:moveTo>
                  <a:pt x="0" y="0"/>
                </a:moveTo>
                <a:lnTo>
                  <a:pt x="475488" y="0"/>
                </a:lnTo>
                <a:lnTo>
                  <a:pt x="475488" y="1004315"/>
                </a:lnTo>
                <a:lnTo>
                  <a:pt x="0" y="1004315"/>
                </a:lnTo>
                <a:lnTo>
                  <a:pt x="0" y="0"/>
                </a:lnTo>
                <a:close/>
              </a:path>
            </a:pathLst>
          </a:custGeom>
          <a:solidFill>
            <a:srgbClr val="000000"/>
          </a:solidFill>
        </p:spPr>
        <p:txBody>
          <a:bodyPr wrap="square" lIns="0" tIns="0" rIns="0" bIns="0" rtlCol="0"/>
          <a:p/>
        </p:txBody>
      </p:sp>
      <p:sp>
        <p:nvSpPr>
          <p:cNvPr id="14" name="文本框 13"/>
          <p:cNvSpPr txBox="1"/>
          <p:nvPr/>
        </p:nvSpPr>
        <p:spPr>
          <a:xfrm>
            <a:off x="6268085" y="8771255"/>
            <a:ext cx="438785" cy="245110"/>
          </a:xfrm>
          <a:prstGeom prst="rect">
            <a:avLst/>
          </a:prstGeom>
          <a:noFill/>
        </p:spPr>
        <p:txBody>
          <a:bodyPr wrap="square" rtlCol="0">
            <a:spAutoFit/>
          </a:bodyPr>
          <a:p>
            <a:pPr algn="ctr"/>
            <a:r>
              <a:rPr lang="en-US" altLang="zh-CN" sz="1000">
                <a:solidFill>
                  <a:schemeClr val="bg1"/>
                </a:solidFill>
                <a:latin typeface="黑体" panose="02010609060101010101" charset="-122"/>
                <a:ea typeface="黑体" panose="02010609060101010101" charset="-122"/>
              </a:rPr>
              <a:t>130</a:t>
            </a:r>
            <a:endParaRPr lang="en-US" altLang="zh-CN" sz="1000">
              <a:solidFill>
                <a:schemeClr val="bg1"/>
              </a:solidFill>
              <a:latin typeface="黑体" panose="02010609060101010101" charset="-122"/>
              <a:ea typeface="黑体" panose="02010609060101010101" charset="-122"/>
            </a:endParaRPr>
          </a:p>
        </p:txBody>
      </p:sp>
      <p:sp>
        <p:nvSpPr>
          <p:cNvPr id="3" name="文本框 2"/>
          <p:cNvSpPr txBox="1"/>
          <p:nvPr/>
        </p:nvSpPr>
        <p:spPr>
          <a:xfrm>
            <a:off x="1282700" y="1734820"/>
            <a:ext cx="2420620" cy="1400175"/>
          </a:xfrm>
          <a:prstGeom prst="rect">
            <a:avLst/>
          </a:prstGeom>
          <a:noFill/>
        </p:spPr>
        <p:txBody>
          <a:bodyPr wrap="square" lIns="36195" tIns="0" rIns="36195" bIns="0" rtlCol="0">
            <a:spAutoFit/>
          </a:bodyPr>
          <a:p>
            <a:pPr>
              <a:lnSpc>
                <a:spcPct val="100000"/>
              </a:lnSpc>
            </a:pPr>
            <a:r>
              <a:rPr lang="zh-CN" altLang="en-US" sz="1000" b="1">
                <a:latin typeface="微软雅黑" panose="020B0503020204020204" charset="-122"/>
                <a:ea typeface="微软雅黑" panose="020B0503020204020204" charset="-122"/>
                <a:cs typeface="微软雅黑" panose="020B0503020204020204" charset="-122"/>
                <a:sym typeface="+mn-ea"/>
              </a:rPr>
              <a:t>※</a:t>
            </a:r>
            <a:r>
              <a:rPr sz="1000" b="1">
                <a:latin typeface="微软雅黑" panose="020B0503020204020204" charset="-122"/>
                <a:ea typeface="微软雅黑" panose="020B0503020204020204" charset="-122"/>
                <a:cs typeface="微软雅黑" panose="020B0503020204020204" charset="-122"/>
                <a:sym typeface="+mn-ea"/>
              </a:rPr>
              <a:t>Increasing Fuel Pressure</a:t>
            </a:r>
            <a:endParaRPr lang="zh-CN" altLang="en-US" sz="1000" b="1">
              <a:latin typeface="微软雅黑" panose="020B0503020204020204" charset="-122"/>
              <a:ea typeface="微软雅黑" panose="020B0503020204020204" charset="-122"/>
            </a:endParaRPr>
          </a:p>
          <a:p>
            <a:pPr>
              <a:lnSpc>
                <a:spcPct val="100000"/>
              </a:lnSpc>
            </a:pPr>
            <a:endParaRPr lang="zh-CN" altLang="en-US" sz="900" b="1">
              <a:latin typeface="微软雅黑" panose="020B0503020204020204" charset="-122"/>
              <a:ea typeface="微软雅黑" panose="020B0503020204020204" charset="-122"/>
            </a:endParaRPr>
          </a:p>
          <a:p>
            <a:pPr>
              <a:lnSpc>
                <a:spcPct val="100000"/>
              </a:lnSpc>
            </a:pPr>
            <a:r>
              <a:rPr sz="800">
                <a:latin typeface="微软雅黑" panose="020B0503020204020204" charset="-122"/>
                <a:ea typeface="微软雅黑" panose="020B0503020204020204" charset="-122"/>
              </a:rPr>
              <a:t>1. Connect the fuel pump power supply wire quick plug connector (black) 2p[1]; 2. Temporarily left before the fuel tank is installed on the frame; 3. In the case of throttle fully closed, pull the clutch handle to the bottom, and press the starter switch; The engine will increase the fuel pressure to start; 4. Turn off the engine check whether there is a leak in the fuel line.</a:t>
            </a:r>
            <a:endParaRPr sz="800">
              <a:latin typeface="微软雅黑" panose="020B0503020204020204" charset="-122"/>
              <a:ea typeface="微软雅黑" panose="020B0503020204020204" charset="-122"/>
            </a:endParaRPr>
          </a:p>
        </p:txBody>
      </p:sp>
      <p:sp>
        <p:nvSpPr>
          <p:cNvPr id="92" name="文本框 91"/>
          <p:cNvSpPr txBox="1"/>
          <p:nvPr/>
        </p:nvSpPr>
        <p:spPr>
          <a:xfrm>
            <a:off x="1282065" y="6033770"/>
            <a:ext cx="2421890" cy="2846705"/>
          </a:xfrm>
          <a:prstGeom prst="rect">
            <a:avLst/>
          </a:prstGeom>
          <a:noFill/>
        </p:spPr>
        <p:txBody>
          <a:bodyPr wrap="square" lIns="36195" tIns="0" rIns="36195" bIns="0" rtlCol="0">
            <a:spAutoFit/>
          </a:bodyPr>
          <a:p>
            <a:pPr>
              <a:lnSpc>
                <a:spcPct val="100000"/>
              </a:lnSpc>
            </a:pPr>
            <a:r>
              <a:rPr lang="zh-CN" altLang="en-US" sz="900" b="1">
                <a:latin typeface="微软雅黑" panose="020B0503020204020204" charset="-122"/>
                <a:ea typeface="微软雅黑" panose="020B0503020204020204" charset="-122"/>
                <a:cs typeface="微软雅黑" panose="020B0503020204020204" charset="-122"/>
              </a:rPr>
              <a:t>Disassembly/Installation</a:t>
            </a:r>
            <a:endParaRPr lang="zh-CN" altLang="en-US" sz="900" b="1">
              <a:latin typeface="微软雅黑" panose="020B0503020204020204" charset="-122"/>
              <a:ea typeface="微软雅黑" panose="020B0503020204020204" charset="-122"/>
              <a:cs typeface="微软雅黑" panose="020B0503020204020204" charset="-122"/>
            </a:endParaRPr>
          </a:p>
          <a:p>
            <a:pPr>
              <a:lnSpc>
                <a:spcPct val="100000"/>
              </a:lnSpc>
            </a:pPr>
            <a:r>
              <a:rPr lang="zh-CN" altLang="en-US" sz="800">
                <a:latin typeface="微软雅黑" panose="020B0503020204020204" charset="-122"/>
                <a:ea typeface="微软雅黑" panose="020B0503020204020204" charset="-122"/>
                <a:cs typeface="微软雅黑" panose="020B0503020204020204" charset="-122"/>
              </a:rPr>
              <a:t>Remove the following components.</a:t>
            </a:r>
            <a:endParaRPr lang="zh-CN" altLang="en-US" sz="800">
              <a:latin typeface="微软雅黑" panose="020B0503020204020204" charset="-122"/>
              <a:ea typeface="微软雅黑" panose="020B0503020204020204" charset="-122"/>
              <a:cs typeface="微软雅黑" panose="020B0503020204020204" charset="-122"/>
            </a:endParaRPr>
          </a:p>
          <a:p>
            <a:pPr>
              <a:lnSpc>
                <a:spcPct val="100000"/>
              </a:lnSpc>
            </a:pPr>
            <a:r>
              <a:rPr lang="zh-CN" altLang="en-US" sz="800">
                <a:latin typeface="微软雅黑" panose="020B0503020204020204" charset="-122"/>
                <a:ea typeface="微软雅黑" panose="020B0503020204020204" charset="-122"/>
                <a:cs typeface="微软雅黑" panose="020B0503020204020204" charset="-122"/>
              </a:rPr>
              <a:t>    Remove the fuel tank and clean around the fuel pump. Cross loosen the 4 mounting bolts [1] and remove them in several steps as shown in Figure 1. Remove the fuel pump and rubber seal [2].</a:t>
            </a:r>
            <a:endParaRPr lang="zh-CN" altLang="en-US" sz="800">
              <a:latin typeface="微软雅黑" panose="020B0503020204020204" charset="-122"/>
              <a:ea typeface="微软雅黑" panose="020B0503020204020204" charset="-122"/>
              <a:cs typeface="微软雅黑" panose="020B0503020204020204" charset="-122"/>
            </a:endParaRPr>
          </a:p>
          <a:p>
            <a:pPr>
              <a:lnSpc>
                <a:spcPct val="100000"/>
              </a:lnSpc>
            </a:pPr>
            <a:r>
              <a:rPr lang="zh-CN" altLang="en-US" sz="800">
                <a:latin typeface="微软雅黑" panose="020B0503020204020204" charset="-122"/>
                <a:ea typeface="微软雅黑" panose="020B0503020204020204" charset="-122"/>
                <a:cs typeface="微软雅黑" panose="020B0503020204020204" charset="-122"/>
              </a:rPr>
              <a:t>Install in the reverse order of removal.</a:t>
            </a:r>
            <a:endParaRPr lang="zh-CN" altLang="en-US" sz="800">
              <a:latin typeface="微软雅黑" panose="020B0503020204020204" charset="-122"/>
              <a:ea typeface="微软雅黑" panose="020B0503020204020204" charset="-122"/>
              <a:cs typeface="微软雅黑" panose="020B0503020204020204" charset="-122"/>
            </a:endParaRPr>
          </a:p>
          <a:p>
            <a:pPr>
              <a:lnSpc>
                <a:spcPct val="100000"/>
              </a:lnSpc>
            </a:pPr>
            <a:r>
              <a:rPr lang="zh-CN" altLang="en-US" sz="800">
                <a:latin typeface="微软雅黑" panose="020B0503020204020204" charset="-122"/>
                <a:ea typeface="微软雅黑" panose="020B0503020204020204" charset="-122"/>
                <a:cs typeface="微软雅黑" panose="020B0503020204020204" charset="-122"/>
              </a:rPr>
              <a:t> Caution. </a:t>
            </a:r>
            <a:endParaRPr lang="zh-CN" altLang="en-US" sz="800">
              <a:latin typeface="微软雅黑" panose="020B0503020204020204" charset="-122"/>
              <a:ea typeface="微软雅黑" panose="020B0503020204020204" charset="-122"/>
              <a:cs typeface="微软雅黑" panose="020B0503020204020204" charset="-122"/>
            </a:endParaRPr>
          </a:p>
          <a:p>
            <a:pPr>
              <a:lnSpc>
                <a:spcPct val="100000"/>
              </a:lnSpc>
            </a:pPr>
            <a:r>
              <a:rPr lang="zh-CN" altLang="en-US" sz="800">
                <a:latin typeface="微软雅黑" panose="020B0503020204020204" charset="-122"/>
                <a:ea typeface="微软雅黑" panose="020B0503020204020204" charset="-122"/>
                <a:cs typeface="微软雅黑" panose="020B0503020204020204" charset="-122"/>
              </a:rPr>
              <a:t>-Be careful not to damage the fuel pump unit.</a:t>
            </a:r>
            <a:endParaRPr lang="zh-CN" altLang="en-US" sz="800">
              <a:latin typeface="微软雅黑" panose="020B0503020204020204" charset="-122"/>
              <a:ea typeface="微软雅黑" panose="020B0503020204020204" charset="-122"/>
              <a:cs typeface="微软雅黑" panose="020B0503020204020204" charset="-122"/>
            </a:endParaRPr>
          </a:p>
          <a:p>
            <a:pPr>
              <a:lnSpc>
                <a:spcPct val="100000"/>
              </a:lnSpc>
            </a:pPr>
            <a:r>
              <a:rPr lang="zh-CN" altLang="en-US" sz="800">
                <a:latin typeface="微软雅黑" panose="020B0503020204020204" charset="-122"/>
                <a:ea typeface="微软雅黑" panose="020B0503020204020204" charset="-122"/>
                <a:cs typeface="微软雅黑" panose="020B0503020204020204" charset="-122"/>
              </a:rPr>
              <a:t>   Drain the remaining fuel from the fuel pump unit into a suitable container and wipe off the spilled fuel immediately.</a:t>
            </a:r>
            <a:endParaRPr lang="zh-CN" altLang="en-US" sz="800">
              <a:latin typeface="微软雅黑" panose="020B0503020204020204" charset="-122"/>
              <a:ea typeface="微软雅黑" panose="020B0503020204020204" charset="-122"/>
              <a:cs typeface="微软雅黑" panose="020B0503020204020204" charset="-122"/>
            </a:endParaRPr>
          </a:p>
          <a:p>
            <a:pPr>
              <a:lnSpc>
                <a:spcPct val="100000"/>
              </a:lnSpc>
            </a:pPr>
            <a:r>
              <a:rPr lang="zh-CN" altLang="en-US" sz="800">
                <a:latin typeface="微软雅黑" panose="020B0503020204020204" charset="-122"/>
                <a:ea typeface="微软雅黑" panose="020B0503020204020204" charset="-122"/>
                <a:cs typeface="微软雅黑" panose="020B0503020204020204" charset="-122"/>
              </a:rPr>
              <a:t>Replace the rubber seal with a new one [2].</a:t>
            </a:r>
            <a:endParaRPr lang="zh-CN" altLang="en-US" sz="800">
              <a:latin typeface="微软雅黑" panose="020B0503020204020204" charset="-122"/>
              <a:ea typeface="微软雅黑" panose="020B0503020204020204" charset="-122"/>
              <a:cs typeface="微软雅黑" panose="020B0503020204020204" charset="-122"/>
            </a:endParaRPr>
          </a:p>
          <a:p>
            <a:pPr>
              <a:lnSpc>
                <a:spcPct val="100000"/>
              </a:lnSpc>
            </a:pPr>
            <a:r>
              <a:rPr lang="zh-CN" altLang="en-US" sz="800">
                <a:latin typeface="微软雅黑" panose="020B0503020204020204" charset="-122"/>
                <a:ea typeface="微软雅黑" panose="020B0503020204020204" charset="-122"/>
                <a:cs typeface="微软雅黑" panose="020B0503020204020204" charset="-122"/>
              </a:rPr>
              <a:t>-Clean the rubber seal seating area of the fuel tank and fuel pump base plate to ensure that there are no foreign objects.</a:t>
            </a:r>
            <a:endParaRPr lang="zh-CN" altLang="en-US" sz="800">
              <a:latin typeface="微软雅黑" panose="020B0503020204020204" charset="-122"/>
              <a:ea typeface="微软雅黑" panose="020B0503020204020204" charset="-122"/>
              <a:cs typeface="微软雅黑" panose="020B0503020204020204" charset="-122"/>
            </a:endParaRPr>
          </a:p>
          <a:p>
            <a:pPr>
              <a:lnSpc>
                <a:spcPct val="100000"/>
              </a:lnSpc>
            </a:pPr>
            <a:r>
              <a:rPr lang="zh-CN" altLang="en-US" sz="800">
                <a:latin typeface="微软雅黑" panose="020B0503020204020204" charset="-122"/>
                <a:ea typeface="微软雅黑" panose="020B0503020204020204" charset="-122"/>
                <a:cs typeface="微软雅黑" panose="020B0503020204020204" charset="-122"/>
              </a:rPr>
              <a:t>-Place the rubber seals with the tabs facing the fuel line.</a:t>
            </a:r>
            <a:endParaRPr lang="zh-CN" altLang="en-US" sz="800">
              <a:latin typeface="微软雅黑" panose="020B0503020204020204" charset="-122"/>
              <a:ea typeface="微软雅黑" panose="020B0503020204020204" charset="-122"/>
              <a:cs typeface="微软雅黑" panose="020B0503020204020204" charset="-122"/>
            </a:endParaRPr>
          </a:p>
          <a:p>
            <a:pPr>
              <a:lnSpc>
                <a:spcPct val="100000"/>
              </a:lnSpc>
            </a:pPr>
            <a:r>
              <a:rPr lang="zh-CN" altLang="en-US" sz="800">
                <a:latin typeface="微软雅黑" panose="020B0503020204020204" charset="-122"/>
                <a:ea typeface="微软雅黑" panose="020B0503020204020204" charset="-122"/>
                <a:cs typeface="微软雅黑" panose="020B0503020204020204" charset="-122"/>
              </a:rPr>
              <a:t>-Tighten the 4 mounting nuts to the specified torque in the order shown. Torque. </a:t>
            </a:r>
            <a:endParaRPr lang="zh-CN" altLang="en-US" sz="800">
              <a:latin typeface="微软雅黑" panose="020B0503020204020204" charset="-122"/>
              <a:ea typeface="微软雅黑" panose="020B0503020204020204" charset="-122"/>
              <a:cs typeface="微软雅黑" panose="020B0503020204020204" charset="-122"/>
            </a:endParaRPr>
          </a:p>
          <a:p>
            <a:pPr>
              <a:lnSpc>
                <a:spcPct val="100000"/>
              </a:lnSpc>
            </a:pPr>
            <a:r>
              <a:rPr lang="zh-CN" altLang="en-US" sz="800">
                <a:latin typeface="微软雅黑" panose="020B0503020204020204" charset="-122"/>
                <a:ea typeface="微软雅黑" panose="020B0503020204020204" charset="-122"/>
                <a:cs typeface="微软雅黑" panose="020B0503020204020204" charset="-122"/>
              </a:rPr>
              <a:t>Fuel pump mounting bolts.</a:t>
            </a:r>
            <a:endParaRPr lang="zh-CN" altLang="en-US" sz="800">
              <a:latin typeface="微软雅黑" panose="020B0503020204020204" charset="-122"/>
              <a:ea typeface="微软雅黑" panose="020B0503020204020204" charset="-122"/>
              <a:cs typeface="微软雅黑" panose="020B0503020204020204" charset="-122"/>
            </a:endParaRPr>
          </a:p>
          <a:p>
            <a:pPr>
              <a:lnSpc>
                <a:spcPct val="100000"/>
              </a:lnSpc>
            </a:pPr>
            <a:r>
              <a:rPr lang="zh-CN" altLang="en-US" sz="800">
                <a:latin typeface="微软雅黑" panose="020B0503020204020204" charset="-122"/>
                <a:ea typeface="微软雅黑" panose="020B0503020204020204" charset="-122"/>
                <a:cs typeface="微软雅黑" panose="020B0503020204020204" charset="-122"/>
              </a:rPr>
              <a:t> 8 N-m (0.8 kgf-m, 6.0 lbf.ft)</a:t>
            </a:r>
            <a:endParaRPr lang="zh-CN" altLang="en-US" sz="800">
              <a:latin typeface="微软雅黑" panose="020B0503020204020204" charset="-122"/>
              <a:ea typeface="微软雅黑" panose="020B0503020204020204" charset="-122"/>
              <a:cs typeface="微软雅黑" panose="020B0503020204020204" charset="-122"/>
            </a:endParaRPr>
          </a:p>
        </p:txBody>
      </p:sp>
      <p:grpSp>
        <p:nvGrpSpPr>
          <p:cNvPr id="10" name="组合 9"/>
          <p:cNvGrpSpPr>
            <a:grpSpLocks noChangeAspect="1"/>
          </p:cNvGrpSpPr>
          <p:nvPr/>
        </p:nvGrpSpPr>
        <p:grpSpPr>
          <a:xfrm>
            <a:off x="3869690" y="1797685"/>
            <a:ext cx="2160489" cy="1525800"/>
            <a:chOff x="5832" y="6389"/>
            <a:chExt cx="4415" cy="3118"/>
          </a:xfrm>
        </p:grpSpPr>
        <p:pic>
          <p:nvPicPr>
            <p:cNvPr id="26" name="图片 25" descr="燃油泵接头00"/>
            <p:cNvPicPr>
              <a:picLocks noChangeAspect="1"/>
            </p:cNvPicPr>
            <p:nvPr/>
          </p:nvPicPr>
          <p:blipFill>
            <a:blip r:embed="rId2"/>
            <a:stretch>
              <a:fillRect/>
            </a:stretch>
          </p:blipFill>
          <p:spPr>
            <a:xfrm>
              <a:off x="5832" y="6389"/>
              <a:ext cx="4415" cy="3118"/>
            </a:xfrm>
            <a:prstGeom prst="rect">
              <a:avLst/>
            </a:prstGeom>
            <a:ln>
              <a:solidFill>
                <a:schemeClr val="tx1"/>
              </a:solidFill>
            </a:ln>
          </p:spPr>
        </p:pic>
        <p:cxnSp>
          <p:nvCxnSpPr>
            <p:cNvPr id="41" name="直接连接符 40"/>
            <p:cNvCxnSpPr>
              <a:endCxn id="46" idx="0"/>
            </p:cNvCxnSpPr>
            <p:nvPr/>
          </p:nvCxnSpPr>
          <p:spPr>
            <a:xfrm>
              <a:off x="8239" y="7871"/>
              <a:ext cx="1761" cy="1279"/>
            </a:xfrm>
            <a:prstGeom prst="line">
              <a:avLst/>
            </a:prstGeom>
            <a:ln w="19050">
              <a:solidFill>
                <a:srgbClr val="FF0000"/>
              </a:solidFill>
              <a:prstDash val="solid"/>
              <a:headEnd type="triangle" w="sm" len="med"/>
            </a:ln>
          </p:spPr>
          <p:style>
            <a:lnRef idx="1">
              <a:schemeClr val="accent1"/>
            </a:lnRef>
            <a:fillRef idx="0">
              <a:schemeClr val="accent1"/>
            </a:fillRef>
            <a:effectRef idx="0">
              <a:schemeClr val="accent1"/>
            </a:effectRef>
            <a:fontRef idx="minor">
              <a:schemeClr val="tx1"/>
            </a:fontRef>
          </p:style>
        </p:cxnSp>
        <p:sp>
          <p:nvSpPr>
            <p:cNvPr id="46" name="文本框 45"/>
            <p:cNvSpPr txBox="1"/>
            <p:nvPr/>
          </p:nvSpPr>
          <p:spPr>
            <a:xfrm>
              <a:off x="9816" y="9150"/>
              <a:ext cx="368" cy="294"/>
            </a:xfrm>
            <a:prstGeom prst="rect">
              <a:avLst/>
            </a:prstGeom>
            <a:solidFill>
              <a:schemeClr val="bg1"/>
            </a:solidFill>
            <a:ln w="9525">
              <a:noFill/>
            </a:ln>
          </p:spPr>
          <p:txBody>
            <a:bodyPr wrap="square" lIns="0" tIns="0" rIns="0" bIns="0" anchor="ctr" anchorCtr="0">
              <a:noAutofit/>
            </a:bodyPr>
            <a:p>
              <a:pPr indent="0" algn="ctr" fontAlgn="auto"/>
              <a:r>
                <a:rPr lang="en-US" altLang="zh-CN" sz="1000" b="1">
                  <a:latin typeface="微软雅黑" panose="020B0503020204020204" charset="-122"/>
                  <a:ea typeface="微软雅黑" panose="020B0503020204020204" charset="-122"/>
                </a:rPr>
                <a:t>[1]</a:t>
              </a:r>
              <a:endParaRPr lang="en-US" altLang="zh-CN" sz="1000" b="1">
                <a:latin typeface="微软雅黑" panose="020B0503020204020204" charset="-122"/>
                <a:ea typeface="微软雅黑" panose="020B0503020204020204" charset="-122"/>
              </a:endParaRPr>
            </a:p>
          </p:txBody>
        </p:sp>
      </p:grpSp>
      <p:grpSp>
        <p:nvGrpSpPr>
          <p:cNvPr id="74" name="组合 73"/>
          <p:cNvGrpSpPr/>
          <p:nvPr/>
        </p:nvGrpSpPr>
        <p:grpSpPr>
          <a:xfrm>
            <a:off x="3864610" y="5277485"/>
            <a:ext cx="2160270" cy="1525270"/>
            <a:chOff x="6106" y="8311"/>
            <a:chExt cx="3402" cy="2402"/>
          </a:xfrm>
        </p:grpSpPr>
        <p:pic>
          <p:nvPicPr>
            <p:cNvPr id="16" name="图片 15" descr="燃油泵接头00"/>
            <p:cNvPicPr>
              <a:picLocks noChangeAspect="1"/>
            </p:cNvPicPr>
            <p:nvPr/>
          </p:nvPicPr>
          <p:blipFill>
            <a:blip r:embed="rId2"/>
            <a:stretch>
              <a:fillRect/>
            </a:stretch>
          </p:blipFill>
          <p:spPr>
            <a:xfrm>
              <a:off x="6106" y="8311"/>
              <a:ext cx="3402" cy="2403"/>
            </a:xfrm>
            <a:prstGeom prst="rect">
              <a:avLst/>
            </a:prstGeom>
            <a:ln>
              <a:solidFill>
                <a:schemeClr val="tx1"/>
              </a:solidFill>
            </a:ln>
          </p:spPr>
        </p:pic>
        <p:cxnSp>
          <p:nvCxnSpPr>
            <p:cNvPr id="17" name="直接连接符 16"/>
            <p:cNvCxnSpPr>
              <a:endCxn id="22" idx="0"/>
            </p:cNvCxnSpPr>
            <p:nvPr/>
          </p:nvCxnSpPr>
          <p:spPr>
            <a:xfrm>
              <a:off x="7961" y="9453"/>
              <a:ext cx="1357" cy="986"/>
            </a:xfrm>
            <a:prstGeom prst="line">
              <a:avLst/>
            </a:prstGeom>
            <a:ln w="19050">
              <a:solidFill>
                <a:srgbClr val="FF0000"/>
              </a:solidFill>
              <a:prstDash val="solid"/>
              <a:headEnd type="triangle" w="sm" len="med"/>
            </a:ln>
          </p:spPr>
          <p:style>
            <a:lnRef idx="1">
              <a:schemeClr val="accent1"/>
            </a:lnRef>
            <a:fillRef idx="0">
              <a:schemeClr val="accent1"/>
            </a:fillRef>
            <a:effectRef idx="0">
              <a:schemeClr val="accent1"/>
            </a:effectRef>
            <a:fontRef idx="minor">
              <a:schemeClr val="tx1"/>
            </a:fontRef>
          </p:style>
        </p:cxnSp>
        <p:sp>
          <p:nvSpPr>
            <p:cNvPr id="22" name="文本框 21"/>
            <p:cNvSpPr txBox="1"/>
            <p:nvPr/>
          </p:nvSpPr>
          <p:spPr>
            <a:xfrm>
              <a:off x="9176" y="10439"/>
              <a:ext cx="284" cy="227"/>
            </a:xfrm>
            <a:prstGeom prst="rect">
              <a:avLst/>
            </a:prstGeom>
            <a:solidFill>
              <a:schemeClr val="bg1"/>
            </a:solidFill>
            <a:ln w="9525">
              <a:noFill/>
            </a:ln>
          </p:spPr>
          <p:txBody>
            <a:bodyPr wrap="square" lIns="0" tIns="0" rIns="0" bIns="0" anchor="ctr" anchorCtr="0">
              <a:noAutofit/>
            </a:bodyPr>
            <a:p>
              <a:pPr indent="0" algn="ctr" fontAlgn="auto"/>
              <a:r>
                <a:rPr lang="en-US" altLang="zh-CN" sz="1000" b="1">
                  <a:latin typeface="微软雅黑" panose="020B0503020204020204" charset="-122"/>
                  <a:ea typeface="微软雅黑" panose="020B0503020204020204" charset="-122"/>
                </a:rPr>
                <a:t>[6]</a:t>
              </a:r>
              <a:endParaRPr lang="en-US" altLang="zh-CN" sz="1000" b="1">
                <a:latin typeface="微软雅黑" panose="020B0503020204020204" charset="-122"/>
                <a:ea typeface="微软雅黑" panose="020B0503020204020204" charset="-122"/>
              </a:endParaRPr>
            </a:p>
          </p:txBody>
        </p:sp>
        <p:cxnSp>
          <p:nvCxnSpPr>
            <p:cNvPr id="28" name="直接连接符 27"/>
            <p:cNvCxnSpPr/>
            <p:nvPr/>
          </p:nvCxnSpPr>
          <p:spPr>
            <a:xfrm flipH="1">
              <a:off x="6310" y="9577"/>
              <a:ext cx="1194" cy="1006"/>
            </a:xfrm>
            <a:prstGeom prst="line">
              <a:avLst/>
            </a:prstGeom>
            <a:ln w="19050">
              <a:solidFill>
                <a:srgbClr val="FF0000"/>
              </a:solidFill>
              <a:headEnd type="triangle" w="sm" len="med"/>
            </a:ln>
          </p:spPr>
          <p:style>
            <a:lnRef idx="1">
              <a:schemeClr val="accent1"/>
            </a:lnRef>
            <a:fillRef idx="0">
              <a:schemeClr val="accent1"/>
            </a:fillRef>
            <a:effectRef idx="0">
              <a:schemeClr val="accent1"/>
            </a:effectRef>
            <a:fontRef idx="minor">
              <a:schemeClr val="tx1"/>
            </a:fontRef>
          </p:style>
        </p:cxnSp>
        <p:sp>
          <p:nvSpPr>
            <p:cNvPr id="47" name="文本框 46"/>
            <p:cNvSpPr txBox="1"/>
            <p:nvPr/>
          </p:nvSpPr>
          <p:spPr>
            <a:xfrm>
              <a:off x="6124" y="10447"/>
              <a:ext cx="284" cy="227"/>
            </a:xfrm>
            <a:prstGeom prst="rect">
              <a:avLst/>
            </a:prstGeom>
            <a:solidFill>
              <a:schemeClr val="bg1"/>
            </a:solidFill>
            <a:ln w="9525">
              <a:noFill/>
            </a:ln>
          </p:spPr>
          <p:txBody>
            <a:bodyPr wrap="square" lIns="0" tIns="0" rIns="0" bIns="0" anchor="ctr" anchorCtr="0">
              <a:noAutofit/>
            </a:bodyPr>
            <a:p>
              <a:pPr indent="0" algn="ctr" fontAlgn="auto"/>
              <a:r>
                <a:rPr lang="en-US" altLang="zh-CN" sz="1000" b="1">
                  <a:latin typeface="微软雅黑" panose="020B0503020204020204" charset="-122"/>
                  <a:ea typeface="微软雅黑" panose="020B0503020204020204" charset="-122"/>
                </a:rPr>
                <a:t>[5]</a:t>
              </a:r>
              <a:endParaRPr lang="en-US" altLang="zh-CN" sz="1000" b="1">
                <a:latin typeface="微软雅黑" panose="020B0503020204020204" charset="-122"/>
                <a:ea typeface="微软雅黑" panose="020B0503020204020204" charset="-122"/>
              </a:endParaRPr>
            </a:p>
          </p:txBody>
        </p:sp>
      </p:grpSp>
      <p:grpSp>
        <p:nvGrpSpPr>
          <p:cNvPr id="4" name="组合 3"/>
          <p:cNvGrpSpPr/>
          <p:nvPr/>
        </p:nvGrpSpPr>
        <p:grpSpPr>
          <a:xfrm>
            <a:off x="3869055" y="3493135"/>
            <a:ext cx="2160270" cy="1518920"/>
            <a:chOff x="6093" y="5501"/>
            <a:chExt cx="3402" cy="2392"/>
          </a:xfrm>
        </p:grpSpPr>
        <p:pic>
          <p:nvPicPr>
            <p:cNvPr id="31" name="图片 30" descr="左侧前油箱民用版"/>
            <p:cNvPicPr>
              <a:picLocks noChangeAspect="1"/>
            </p:cNvPicPr>
            <p:nvPr/>
          </p:nvPicPr>
          <p:blipFill>
            <a:blip r:embed="rId3"/>
            <a:srcRect l="1696" t="6705" r="35273" b="3911"/>
            <a:stretch>
              <a:fillRect/>
            </a:stretch>
          </p:blipFill>
          <p:spPr>
            <a:xfrm>
              <a:off x="6093" y="5501"/>
              <a:ext cx="3402" cy="2393"/>
            </a:xfrm>
            <a:prstGeom prst="rect">
              <a:avLst/>
            </a:prstGeom>
            <a:ln>
              <a:solidFill>
                <a:schemeClr val="tx1"/>
              </a:solidFill>
            </a:ln>
          </p:spPr>
        </p:pic>
        <p:cxnSp>
          <p:nvCxnSpPr>
            <p:cNvPr id="32" name="直接连接符 31"/>
            <p:cNvCxnSpPr/>
            <p:nvPr/>
          </p:nvCxnSpPr>
          <p:spPr>
            <a:xfrm flipH="1" flipV="1">
              <a:off x="6299" y="5664"/>
              <a:ext cx="1849" cy="295"/>
            </a:xfrm>
            <a:prstGeom prst="line">
              <a:avLst/>
            </a:prstGeom>
            <a:ln w="15875">
              <a:solidFill>
                <a:srgbClr val="FF0000"/>
              </a:solidFill>
              <a:prstDash val="solid"/>
              <a:headEnd type="triangle" w="sm" len="med"/>
            </a:ln>
          </p:spPr>
          <p:style>
            <a:lnRef idx="1">
              <a:schemeClr val="accent1"/>
            </a:lnRef>
            <a:fillRef idx="0">
              <a:schemeClr val="accent1"/>
            </a:fillRef>
            <a:effectRef idx="0">
              <a:schemeClr val="accent1"/>
            </a:effectRef>
            <a:fontRef idx="minor">
              <a:schemeClr val="tx1"/>
            </a:fontRef>
          </p:style>
        </p:cxnSp>
        <p:cxnSp>
          <p:nvCxnSpPr>
            <p:cNvPr id="33" name="直接连接符 32"/>
            <p:cNvCxnSpPr/>
            <p:nvPr/>
          </p:nvCxnSpPr>
          <p:spPr>
            <a:xfrm>
              <a:off x="8802" y="6851"/>
              <a:ext cx="526" cy="806"/>
            </a:xfrm>
            <a:prstGeom prst="line">
              <a:avLst/>
            </a:prstGeom>
            <a:ln w="15875">
              <a:solidFill>
                <a:srgbClr val="FF0000"/>
              </a:solidFill>
              <a:prstDash val="solid"/>
              <a:headEnd type="triangle" w="sm" len="med"/>
            </a:ln>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a:off x="8292" y="7226"/>
              <a:ext cx="1050" cy="453"/>
            </a:xfrm>
            <a:prstGeom prst="line">
              <a:avLst/>
            </a:prstGeom>
            <a:ln w="15875">
              <a:solidFill>
                <a:srgbClr val="FF0000"/>
              </a:solidFill>
              <a:prstDash val="solid"/>
              <a:headEnd type="triangle" w="sm" len="med"/>
            </a:ln>
          </p:spPr>
          <p:style>
            <a:lnRef idx="1">
              <a:schemeClr val="accent1"/>
            </a:lnRef>
            <a:fillRef idx="0">
              <a:schemeClr val="accent1"/>
            </a:fillRef>
            <a:effectRef idx="0">
              <a:schemeClr val="accent1"/>
            </a:effectRef>
            <a:fontRef idx="minor">
              <a:schemeClr val="tx1"/>
            </a:fontRef>
          </p:style>
        </p:cxnSp>
        <p:cxnSp>
          <p:nvCxnSpPr>
            <p:cNvPr id="35" name="直接连接符 34"/>
            <p:cNvCxnSpPr/>
            <p:nvPr/>
          </p:nvCxnSpPr>
          <p:spPr>
            <a:xfrm flipV="1">
              <a:off x="8601" y="5635"/>
              <a:ext cx="741" cy="849"/>
            </a:xfrm>
            <a:prstGeom prst="line">
              <a:avLst/>
            </a:prstGeom>
            <a:ln w="15875">
              <a:solidFill>
                <a:srgbClr val="FF0000"/>
              </a:solidFill>
              <a:prstDash val="solid"/>
              <a:headEnd type="triangle" w="sm" len="med"/>
            </a:ln>
          </p:spPr>
          <p:style>
            <a:lnRef idx="1">
              <a:schemeClr val="accent1"/>
            </a:lnRef>
            <a:fillRef idx="0">
              <a:schemeClr val="accent1"/>
            </a:fillRef>
            <a:effectRef idx="0">
              <a:schemeClr val="accent1"/>
            </a:effectRef>
            <a:fontRef idx="minor">
              <a:schemeClr val="tx1"/>
            </a:fontRef>
          </p:style>
        </p:cxnSp>
        <p:sp>
          <p:nvSpPr>
            <p:cNvPr id="36" name="文本框 35"/>
            <p:cNvSpPr txBox="1"/>
            <p:nvPr/>
          </p:nvSpPr>
          <p:spPr>
            <a:xfrm>
              <a:off x="6161" y="5518"/>
              <a:ext cx="283" cy="226"/>
            </a:xfrm>
            <a:prstGeom prst="rect">
              <a:avLst/>
            </a:prstGeom>
            <a:solidFill>
              <a:schemeClr val="bg1"/>
            </a:solidFill>
            <a:ln w="9525">
              <a:noFill/>
            </a:ln>
          </p:spPr>
          <p:txBody>
            <a:bodyPr wrap="square" lIns="0" tIns="0" rIns="0" bIns="0" anchor="ctr" anchorCtr="0">
              <a:noAutofit/>
            </a:bodyPr>
            <a:p>
              <a:pPr indent="0" algn="ctr" fontAlgn="auto"/>
              <a:r>
                <a:rPr lang="en-US" altLang="zh-CN" sz="1000" b="1">
                  <a:latin typeface="微软雅黑" panose="020B0503020204020204" charset="-122"/>
                  <a:ea typeface="微软雅黑" panose="020B0503020204020204" charset="-122"/>
                </a:rPr>
                <a:t>[5]</a:t>
              </a:r>
              <a:endParaRPr lang="en-US" altLang="zh-CN" sz="1000" b="1">
                <a:latin typeface="微软雅黑" panose="020B0503020204020204" charset="-122"/>
                <a:ea typeface="微软雅黑" panose="020B0503020204020204" charset="-122"/>
              </a:endParaRPr>
            </a:p>
          </p:txBody>
        </p:sp>
        <p:sp>
          <p:nvSpPr>
            <p:cNvPr id="37" name="文本框 36"/>
            <p:cNvSpPr txBox="1"/>
            <p:nvPr/>
          </p:nvSpPr>
          <p:spPr>
            <a:xfrm>
              <a:off x="9136" y="5518"/>
              <a:ext cx="283" cy="226"/>
            </a:xfrm>
            <a:prstGeom prst="rect">
              <a:avLst/>
            </a:prstGeom>
            <a:solidFill>
              <a:schemeClr val="bg1"/>
            </a:solidFill>
            <a:ln w="9525">
              <a:noFill/>
            </a:ln>
          </p:spPr>
          <p:txBody>
            <a:bodyPr wrap="square" lIns="0" tIns="0" rIns="0" bIns="0" anchor="ctr" anchorCtr="0">
              <a:noAutofit/>
            </a:bodyPr>
            <a:p>
              <a:pPr indent="0" algn="ctr" fontAlgn="auto"/>
              <a:r>
                <a:rPr lang="en-US" altLang="zh-CN" sz="1000" b="1">
                  <a:latin typeface="微软雅黑" panose="020B0503020204020204" charset="-122"/>
                  <a:ea typeface="微软雅黑" panose="020B0503020204020204" charset="-122"/>
                </a:rPr>
                <a:t>[7]</a:t>
              </a:r>
              <a:endParaRPr lang="en-US" altLang="zh-CN" sz="1000" b="1">
                <a:latin typeface="微软雅黑" panose="020B0503020204020204" charset="-122"/>
                <a:ea typeface="微软雅黑" panose="020B0503020204020204" charset="-122"/>
              </a:endParaRPr>
            </a:p>
          </p:txBody>
        </p:sp>
        <p:sp>
          <p:nvSpPr>
            <p:cNvPr id="38" name="文本框 37"/>
            <p:cNvSpPr txBox="1"/>
            <p:nvPr/>
          </p:nvSpPr>
          <p:spPr>
            <a:xfrm>
              <a:off x="8853" y="7622"/>
              <a:ext cx="283" cy="226"/>
            </a:xfrm>
            <a:prstGeom prst="rect">
              <a:avLst/>
            </a:prstGeom>
            <a:solidFill>
              <a:schemeClr val="bg1"/>
            </a:solidFill>
            <a:ln w="9525">
              <a:noFill/>
            </a:ln>
          </p:spPr>
          <p:txBody>
            <a:bodyPr wrap="square" lIns="0" tIns="0" rIns="0" bIns="0" anchor="ctr" anchorCtr="0">
              <a:noAutofit/>
            </a:bodyPr>
            <a:p>
              <a:pPr indent="0" algn="ctr" fontAlgn="auto"/>
              <a:r>
                <a:rPr lang="en-US" altLang="zh-CN" sz="1000" b="1">
                  <a:latin typeface="微软雅黑" panose="020B0503020204020204" charset="-122"/>
                  <a:ea typeface="微软雅黑" panose="020B0503020204020204" charset="-122"/>
                </a:rPr>
                <a:t>[2]</a:t>
              </a:r>
              <a:endParaRPr lang="en-US" altLang="zh-CN" sz="1000" b="1">
                <a:latin typeface="微软雅黑" panose="020B0503020204020204" charset="-122"/>
                <a:ea typeface="微软雅黑" panose="020B0503020204020204" charset="-122"/>
              </a:endParaRPr>
            </a:p>
          </p:txBody>
        </p:sp>
        <p:sp>
          <p:nvSpPr>
            <p:cNvPr id="39" name="文本框 38"/>
            <p:cNvSpPr txBox="1"/>
            <p:nvPr/>
          </p:nvSpPr>
          <p:spPr>
            <a:xfrm>
              <a:off x="9152" y="7617"/>
              <a:ext cx="283" cy="226"/>
            </a:xfrm>
            <a:prstGeom prst="rect">
              <a:avLst/>
            </a:prstGeom>
            <a:solidFill>
              <a:schemeClr val="bg1"/>
            </a:solidFill>
            <a:ln w="9525">
              <a:noFill/>
            </a:ln>
          </p:spPr>
          <p:txBody>
            <a:bodyPr wrap="square" lIns="0" tIns="0" rIns="0" bIns="0" anchor="ctr" anchorCtr="0">
              <a:noAutofit/>
            </a:bodyPr>
            <a:p>
              <a:pPr indent="0" algn="ctr" fontAlgn="auto"/>
              <a:r>
                <a:rPr lang="en-US" altLang="zh-CN" sz="1000" b="1">
                  <a:latin typeface="微软雅黑" panose="020B0503020204020204" charset="-122"/>
                  <a:ea typeface="微软雅黑" panose="020B0503020204020204" charset="-122"/>
                </a:rPr>
                <a:t>[3]</a:t>
              </a:r>
              <a:endParaRPr lang="en-US" altLang="zh-CN" sz="1000" b="1">
                <a:latin typeface="微软雅黑" panose="020B0503020204020204" charset="-122"/>
                <a:ea typeface="微软雅黑" panose="020B0503020204020204" charset="-122"/>
              </a:endParaRPr>
            </a:p>
          </p:txBody>
        </p:sp>
        <p:cxnSp>
          <p:nvCxnSpPr>
            <p:cNvPr id="48" name="直接连接符 47"/>
            <p:cNvCxnSpPr/>
            <p:nvPr/>
          </p:nvCxnSpPr>
          <p:spPr>
            <a:xfrm>
              <a:off x="6224" y="6380"/>
              <a:ext cx="1458" cy="0"/>
            </a:xfrm>
            <a:prstGeom prst="line">
              <a:avLst/>
            </a:prstGeom>
            <a:ln w="15875">
              <a:solidFill>
                <a:srgbClr val="FF0000"/>
              </a:solidFill>
              <a:tailEnd type="triangle" w="sm" len="med"/>
            </a:ln>
          </p:spPr>
          <p:style>
            <a:lnRef idx="1">
              <a:schemeClr val="accent1"/>
            </a:lnRef>
            <a:fillRef idx="0">
              <a:schemeClr val="accent1"/>
            </a:fillRef>
            <a:effectRef idx="0">
              <a:schemeClr val="accent1"/>
            </a:effectRef>
            <a:fontRef idx="minor">
              <a:schemeClr val="tx1"/>
            </a:fontRef>
          </p:style>
        </p:cxnSp>
        <p:cxnSp>
          <p:nvCxnSpPr>
            <p:cNvPr id="49" name="直接连接符 48"/>
            <p:cNvCxnSpPr>
              <a:stCxn id="66" idx="1"/>
            </p:cNvCxnSpPr>
            <p:nvPr/>
          </p:nvCxnSpPr>
          <p:spPr>
            <a:xfrm flipH="1">
              <a:off x="8331" y="5615"/>
              <a:ext cx="330" cy="249"/>
            </a:xfrm>
            <a:prstGeom prst="line">
              <a:avLst/>
            </a:prstGeom>
            <a:ln w="15875">
              <a:solidFill>
                <a:srgbClr val="FF0000"/>
              </a:solidFill>
              <a:headEnd type="none"/>
              <a:tailEnd type="triangle" w="sm" len="med"/>
            </a:ln>
          </p:spPr>
          <p:style>
            <a:lnRef idx="1">
              <a:schemeClr val="accent1"/>
            </a:lnRef>
            <a:fillRef idx="0">
              <a:schemeClr val="accent1"/>
            </a:fillRef>
            <a:effectRef idx="0">
              <a:schemeClr val="accent1"/>
            </a:effectRef>
            <a:fontRef idx="minor">
              <a:schemeClr val="tx1"/>
            </a:fontRef>
          </p:style>
        </p:cxnSp>
        <p:cxnSp>
          <p:nvCxnSpPr>
            <p:cNvPr id="59" name="直接连接符 58"/>
            <p:cNvCxnSpPr/>
            <p:nvPr/>
          </p:nvCxnSpPr>
          <p:spPr>
            <a:xfrm>
              <a:off x="6215" y="7540"/>
              <a:ext cx="1907" cy="0"/>
            </a:xfrm>
            <a:prstGeom prst="line">
              <a:avLst/>
            </a:prstGeom>
            <a:ln w="15875">
              <a:solidFill>
                <a:srgbClr val="FF0000"/>
              </a:solidFill>
              <a:tailEnd type="triangle" w="sm" len="med"/>
            </a:ln>
          </p:spPr>
          <p:style>
            <a:lnRef idx="1">
              <a:schemeClr val="accent1"/>
            </a:lnRef>
            <a:fillRef idx="0">
              <a:schemeClr val="accent1"/>
            </a:fillRef>
            <a:effectRef idx="0">
              <a:schemeClr val="accent1"/>
            </a:effectRef>
            <a:fontRef idx="minor">
              <a:schemeClr val="tx1"/>
            </a:fontRef>
          </p:style>
        </p:cxnSp>
        <p:sp>
          <p:nvSpPr>
            <p:cNvPr id="66" name="文本框 65"/>
            <p:cNvSpPr txBox="1"/>
            <p:nvPr/>
          </p:nvSpPr>
          <p:spPr>
            <a:xfrm>
              <a:off x="8661" y="5502"/>
              <a:ext cx="283" cy="226"/>
            </a:xfrm>
            <a:prstGeom prst="rect">
              <a:avLst/>
            </a:prstGeom>
            <a:solidFill>
              <a:schemeClr val="bg1"/>
            </a:solidFill>
            <a:ln w="9525">
              <a:noFill/>
            </a:ln>
          </p:spPr>
          <p:txBody>
            <a:bodyPr wrap="square" lIns="0" tIns="0" rIns="0" bIns="0" anchor="ctr" anchorCtr="0">
              <a:noAutofit/>
            </a:bodyPr>
            <a:p>
              <a:pPr indent="0" algn="ctr" fontAlgn="auto"/>
              <a:r>
                <a:rPr lang="en-US" altLang="zh-CN" sz="1000" b="1">
                  <a:latin typeface="微软雅黑" panose="020B0503020204020204" charset="-122"/>
                  <a:ea typeface="微软雅黑" panose="020B0503020204020204" charset="-122"/>
                </a:rPr>
                <a:t>[2]</a:t>
              </a:r>
              <a:endParaRPr lang="en-US" altLang="zh-CN" sz="1000" b="1">
                <a:latin typeface="微软雅黑" panose="020B0503020204020204" charset="-122"/>
                <a:ea typeface="微软雅黑" panose="020B0503020204020204" charset="-122"/>
              </a:endParaRPr>
            </a:p>
          </p:txBody>
        </p:sp>
        <p:sp>
          <p:nvSpPr>
            <p:cNvPr id="67" name="文本框 66"/>
            <p:cNvSpPr txBox="1"/>
            <p:nvPr/>
          </p:nvSpPr>
          <p:spPr>
            <a:xfrm>
              <a:off x="6133" y="6262"/>
              <a:ext cx="283" cy="226"/>
            </a:xfrm>
            <a:prstGeom prst="rect">
              <a:avLst/>
            </a:prstGeom>
            <a:solidFill>
              <a:schemeClr val="bg1"/>
            </a:solidFill>
            <a:ln w="9525">
              <a:noFill/>
            </a:ln>
          </p:spPr>
          <p:txBody>
            <a:bodyPr wrap="square" lIns="0" tIns="0" rIns="0" bIns="0" anchor="ctr" anchorCtr="0">
              <a:noAutofit/>
            </a:bodyPr>
            <a:p>
              <a:pPr indent="0" algn="ctr" fontAlgn="auto"/>
              <a:r>
                <a:rPr lang="en-US" altLang="zh-CN" sz="1000" b="1">
                  <a:latin typeface="微软雅黑" panose="020B0503020204020204" charset="-122"/>
                  <a:ea typeface="微软雅黑" panose="020B0503020204020204" charset="-122"/>
                </a:rPr>
                <a:t>[1]</a:t>
              </a:r>
              <a:endParaRPr lang="en-US" altLang="zh-CN" sz="1000" b="1">
                <a:latin typeface="微软雅黑" panose="020B0503020204020204" charset="-122"/>
                <a:ea typeface="微软雅黑" panose="020B0503020204020204" charset="-122"/>
              </a:endParaRPr>
            </a:p>
          </p:txBody>
        </p:sp>
        <p:sp>
          <p:nvSpPr>
            <p:cNvPr id="68" name="文本框 67"/>
            <p:cNvSpPr txBox="1"/>
            <p:nvPr/>
          </p:nvSpPr>
          <p:spPr>
            <a:xfrm>
              <a:off x="6125" y="7414"/>
              <a:ext cx="283" cy="226"/>
            </a:xfrm>
            <a:prstGeom prst="rect">
              <a:avLst/>
            </a:prstGeom>
            <a:solidFill>
              <a:schemeClr val="bg1"/>
            </a:solidFill>
            <a:ln w="9525">
              <a:noFill/>
            </a:ln>
          </p:spPr>
          <p:txBody>
            <a:bodyPr wrap="square" lIns="0" tIns="0" rIns="0" bIns="0" anchor="ctr" anchorCtr="0">
              <a:noAutofit/>
            </a:bodyPr>
            <a:p>
              <a:pPr indent="0" algn="ctr" fontAlgn="auto"/>
              <a:r>
                <a:rPr lang="en-US" altLang="zh-CN" sz="1000" b="1">
                  <a:latin typeface="微软雅黑" panose="020B0503020204020204" charset="-122"/>
                  <a:ea typeface="微软雅黑" panose="020B0503020204020204" charset="-122"/>
                </a:rPr>
                <a:t>[4]</a:t>
              </a:r>
              <a:endParaRPr lang="en-US" altLang="zh-CN" sz="1000" b="1">
                <a:latin typeface="微软雅黑" panose="020B0503020204020204" charset="-122"/>
                <a:ea typeface="微软雅黑" panose="020B0503020204020204" charset="-122"/>
              </a:endParaRPr>
            </a:p>
          </p:txBody>
        </p:sp>
        <p:sp>
          <p:nvSpPr>
            <p:cNvPr id="69" name="文本框 68"/>
            <p:cNvSpPr txBox="1"/>
            <p:nvPr/>
          </p:nvSpPr>
          <p:spPr>
            <a:xfrm>
              <a:off x="9101" y="6182"/>
              <a:ext cx="283" cy="226"/>
            </a:xfrm>
            <a:prstGeom prst="rect">
              <a:avLst/>
            </a:prstGeom>
            <a:solidFill>
              <a:schemeClr val="bg1"/>
            </a:solidFill>
            <a:ln w="9525">
              <a:noFill/>
            </a:ln>
          </p:spPr>
          <p:txBody>
            <a:bodyPr wrap="square" lIns="0" tIns="0" rIns="0" bIns="0" anchor="ctr" anchorCtr="0">
              <a:noAutofit/>
            </a:bodyPr>
            <a:p>
              <a:pPr indent="0" algn="ctr" fontAlgn="auto"/>
              <a:r>
                <a:rPr lang="en-US" altLang="zh-CN" sz="1000" b="1">
                  <a:latin typeface="微软雅黑" panose="020B0503020204020204" charset="-122"/>
                  <a:ea typeface="微软雅黑" panose="020B0503020204020204" charset="-122"/>
                </a:rPr>
                <a:t>[3]</a:t>
              </a:r>
              <a:endParaRPr lang="en-US" altLang="zh-CN" sz="1000" b="1">
                <a:latin typeface="微软雅黑" panose="020B0503020204020204" charset="-122"/>
                <a:ea typeface="微软雅黑" panose="020B0503020204020204" charset="-122"/>
              </a:endParaRPr>
            </a:p>
          </p:txBody>
        </p:sp>
      </p:grpSp>
      <p:grpSp>
        <p:nvGrpSpPr>
          <p:cNvPr id="75" name="组合 74"/>
          <p:cNvGrpSpPr/>
          <p:nvPr/>
        </p:nvGrpSpPr>
        <p:grpSpPr>
          <a:xfrm>
            <a:off x="3861435" y="7127875"/>
            <a:ext cx="2169795" cy="1622425"/>
            <a:chOff x="6001" y="11585"/>
            <a:chExt cx="3417" cy="2555"/>
          </a:xfrm>
        </p:grpSpPr>
        <p:pic>
          <p:nvPicPr>
            <p:cNvPr id="52" name="图片 51" descr="燃油泵2"/>
            <p:cNvPicPr/>
            <p:nvPr/>
          </p:nvPicPr>
          <p:blipFill>
            <a:blip r:embed="rId4"/>
            <a:srcRect l="33438" t="1490" r="38332" b="12816"/>
            <a:stretch>
              <a:fillRect/>
            </a:stretch>
          </p:blipFill>
          <p:spPr>
            <a:xfrm>
              <a:off x="7718" y="11585"/>
              <a:ext cx="1701" cy="2551"/>
            </a:xfrm>
            <a:prstGeom prst="rect">
              <a:avLst/>
            </a:prstGeom>
            <a:ln>
              <a:solidFill>
                <a:schemeClr val="tx1"/>
              </a:solidFill>
            </a:ln>
          </p:spPr>
        </p:pic>
        <p:cxnSp>
          <p:nvCxnSpPr>
            <p:cNvPr id="57" name="直接连接符 56"/>
            <p:cNvCxnSpPr/>
            <p:nvPr/>
          </p:nvCxnSpPr>
          <p:spPr>
            <a:xfrm>
              <a:off x="8639" y="11789"/>
              <a:ext cx="0" cy="1871"/>
            </a:xfrm>
            <a:prstGeom prst="line">
              <a:avLst/>
            </a:prstGeom>
            <a:ln w="15875">
              <a:solidFill>
                <a:srgbClr val="FF0000"/>
              </a:solidFill>
              <a:headEnd type="none" w="sm" len="med"/>
              <a:tailEnd type="triangle" w="sm" len="med"/>
            </a:ln>
          </p:spPr>
          <p:style>
            <a:lnRef idx="1">
              <a:schemeClr val="accent1"/>
            </a:lnRef>
            <a:fillRef idx="0">
              <a:schemeClr val="accent1"/>
            </a:fillRef>
            <a:effectRef idx="0">
              <a:schemeClr val="accent1"/>
            </a:effectRef>
            <a:fontRef idx="minor">
              <a:schemeClr val="tx1"/>
            </a:fontRef>
          </p:style>
        </p:cxnSp>
        <p:sp>
          <p:nvSpPr>
            <p:cNvPr id="58" name="文本框 57"/>
            <p:cNvSpPr txBox="1"/>
            <p:nvPr/>
          </p:nvSpPr>
          <p:spPr>
            <a:xfrm>
              <a:off x="8498" y="11614"/>
              <a:ext cx="283" cy="227"/>
            </a:xfrm>
            <a:prstGeom prst="rect">
              <a:avLst/>
            </a:prstGeom>
            <a:solidFill>
              <a:schemeClr val="bg1"/>
            </a:solidFill>
            <a:ln w="9525">
              <a:noFill/>
            </a:ln>
          </p:spPr>
          <p:txBody>
            <a:bodyPr wrap="square" lIns="0" tIns="0" rIns="0" bIns="0" anchor="ctr" anchorCtr="0">
              <a:noAutofit/>
            </a:bodyPr>
            <a:p>
              <a:pPr indent="0" algn="ctr" fontAlgn="auto"/>
              <a:r>
                <a:rPr lang="en-US" altLang="zh-CN" sz="1000" b="1">
                  <a:latin typeface="微软雅黑" panose="020B0503020204020204" charset="-122"/>
                  <a:ea typeface="微软雅黑" panose="020B0503020204020204" charset="-122"/>
                </a:rPr>
                <a:t>[2]</a:t>
              </a:r>
              <a:endParaRPr lang="en-US" altLang="zh-CN" sz="1000" b="1">
                <a:latin typeface="微软雅黑" panose="020B0503020204020204" charset="-122"/>
                <a:ea typeface="微软雅黑" panose="020B0503020204020204" charset="-122"/>
              </a:endParaRPr>
            </a:p>
          </p:txBody>
        </p:sp>
        <p:pic>
          <p:nvPicPr>
            <p:cNvPr id="70" name="图片 69" descr="450燃油泵单元左侧油箱2"/>
            <p:cNvPicPr/>
            <p:nvPr/>
          </p:nvPicPr>
          <p:blipFill>
            <a:blip r:embed="rId5"/>
            <a:srcRect l="39927" r="26544"/>
            <a:stretch>
              <a:fillRect/>
            </a:stretch>
          </p:blipFill>
          <p:spPr>
            <a:xfrm>
              <a:off x="6011" y="11590"/>
              <a:ext cx="1701" cy="2551"/>
            </a:xfrm>
            <a:prstGeom prst="rect">
              <a:avLst/>
            </a:prstGeom>
            <a:ln>
              <a:solidFill>
                <a:schemeClr val="tx1"/>
              </a:solidFill>
            </a:ln>
          </p:spPr>
        </p:pic>
        <p:sp>
          <p:nvSpPr>
            <p:cNvPr id="56" name="文本框 55"/>
            <p:cNvSpPr txBox="1"/>
            <p:nvPr/>
          </p:nvSpPr>
          <p:spPr>
            <a:xfrm>
              <a:off x="6021" y="11603"/>
              <a:ext cx="283" cy="227"/>
            </a:xfrm>
            <a:prstGeom prst="rect">
              <a:avLst/>
            </a:prstGeom>
            <a:solidFill>
              <a:schemeClr val="bg1"/>
            </a:solidFill>
            <a:ln w="9525">
              <a:noFill/>
            </a:ln>
          </p:spPr>
          <p:txBody>
            <a:bodyPr wrap="square" lIns="0" tIns="0" rIns="0" bIns="0" anchor="ctr" anchorCtr="0">
              <a:noAutofit/>
            </a:bodyPr>
            <a:p>
              <a:pPr indent="0" algn="ctr" fontAlgn="auto"/>
              <a:r>
                <a:rPr lang="en-US" altLang="zh-CN" sz="1000" b="1">
                  <a:latin typeface="微软雅黑" panose="020B0503020204020204" charset="-122"/>
                  <a:ea typeface="微软雅黑" panose="020B0503020204020204" charset="-122"/>
                </a:rPr>
                <a:t>[1]</a:t>
              </a:r>
              <a:endParaRPr lang="en-US" altLang="zh-CN" sz="1000" b="1">
                <a:latin typeface="微软雅黑" panose="020B0503020204020204" charset="-122"/>
                <a:ea typeface="微软雅黑" panose="020B0503020204020204" charset="-122"/>
              </a:endParaRPr>
            </a:p>
          </p:txBody>
        </p:sp>
        <p:sp>
          <p:nvSpPr>
            <p:cNvPr id="65" name="文本框 64"/>
            <p:cNvSpPr txBox="1"/>
            <p:nvPr/>
          </p:nvSpPr>
          <p:spPr>
            <a:xfrm>
              <a:off x="6001" y="13894"/>
              <a:ext cx="340" cy="227"/>
            </a:xfrm>
            <a:prstGeom prst="rect">
              <a:avLst/>
            </a:prstGeom>
            <a:solidFill>
              <a:schemeClr val="bg1"/>
            </a:solidFill>
            <a:ln w="9525">
              <a:noFill/>
            </a:ln>
          </p:spPr>
          <p:txBody>
            <a:bodyPr wrap="square" lIns="0" tIns="0" rIns="0" bIns="0" anchor="ctr" anchorCtr="0">
              <a:noAutofit/>
            </a:bodyPr>
            <a:p>
              <a:pPr indent="0" algn="ctr" fontAlgn="auto"/>
              <a:r>
                <a:rPr lang="zh-CN" altLang="en-US" sz="900" b="1">
                  <a:latin typeface="微软雅黑" panose="020B0503020204020204" charset="-122"/>
                  <a:ea typeface="微软雅黑" panose="020B0503020204020204" charset="-122"/>
                </a:rPr>
                <a:t>图</a:t>
              </a:r>
              <a:r>
                <a:rPr lang="en-US" altLang="zh-CN" sz="900" b="1">
                  <a:latin typeface="微软雅黑" panose="020B0503020204020204" charset="-122"/>
                  <a:ea typeface="微软雅黑" panose="020B0503020204020204" charset="-122"/>
                </a:rPr>
                <a:t>1</a:t>
              </a:r>
              <a:endParaRPr lang="en-US" altLang="zh-CN" sz="900" b="1">
                <a:latin typeface="微软雅黑" panose="020B0503020204020204" charset="-122"/>
                <a:ea typeface="微软雅黑" panose="020B0503020204020204" charset="-122"/>
              </a:endParaRPr>
            </a:p>
          </p:txBody>
        </p:sp>
        <p:sp>
          <p:nvSpPr>
            <p:cNvPr id="71" name="矩形 70"/>
            <p:cNvSpPr/>
            <p:nvPr/>
          </p:nvSpPr>
          <p:spPr>
            <a:xfrm>
              <a:off x="6439" y="12419"/>
              <a:ext cx="721" cy="961"/>
            </a:xfrm>
            <a:prstGeom prst="rect">
              <a:avLst/>
            </a:prstGeom>
            <a:noFill/>
            <a:ln w="158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cxnSp>
          <p:nvCxnSpPr>
            <p:cNvPr id="72" name="直接连接符 71"/>
            <p:cNvCxnSpPr>
              <a:stCxn id="56" idx="2"/>
            </p:cNvCxnSpPr>
            <p:nvPr/>
          </p:nvCxnSpPr>
          <p:spPr>
            <a:xfrm>
              <a:off x="6163" y="11830"/>
              <a:ext cx="276" cy="589"/>
            </a:xfrm>
            <a:prstGeom prst="line">
              <a:avLst/>
            </a:prstGeom>
            <a:ln w="15875">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5" name="object 13"/>
          <p:cNvSpPr txBox="1"/>
          <p:nvPr>
            <p:custDataLst>
              <p:tags r:id="rId6"/>
            </p:custDataLst>
          </p:nvPr>
        </p:nvSpPr>
        <p:spPr>
          <a:xfrm>
            <a:off x="6118860" y="8094345"/>
            <a:ext cx="766445" cy="569595"/>
          </a:xfrm>
          <a:prstGeom prst="rect">
            <a:avLst/>
          </a:prstGeom>
        </p:spPr>
        <p:txBody>
          <a:bodyPr vert="horz" wrap="square" lIns="0" tIns="13335" rIns="0" bIns="0" rtlCol="0">
            <a:noAutofit/>
          </a:bodyPr>
          <a:p>
            <a:pPr marL="168910" marR="161290" algn="just">
              <a:lnSpc>
                <a:spcPct val="125000"/>
              </a:lnSpc>
              <a:spcBef>
                <a:spcPts val="105"/>
              </a:spcBef>
            </a:pPr>
            <a:r>
              <a:rPr lang="en-US" sz="900" dirty="0">
                <a:solidFill>
                  <a:srgbClr val="FFFFFF"/>
                </a:solidFill>
                <a:latin typeface="黑体" panose="02010609060101010101" charset="-122"/>
                <a:cs typeface="黑体" panose="02010609060101010101" charset="-122"/>
              </a:rPr>
              <a:t>English</a:t>
            </a:r>
            <a:endParaRPr lang="en-US" sz="900" dirty="0">
              <a:solidFill>
                <a:srgbClr val="FFFFFF"/>
              </a:solidFill>
              <a:latin typeface="黑体" panose="02010609060101010101" charset="-122"/>
              <a:cs typeface="黑体" panose="02010609060101010101" charset="-122"/>
            </a:endParaRPr>
          </a:p>
          <a:p>
            <a:pPr marL="168910" marR="161290" algn="just">
              <a:lnSpc>
                <a:spcPct val="125000"/>
              </a:lnSpc>
              <a:spcBef>
                <a:spcPts val="105"/>
              </a:spcBef>
            </a:pPr>
            <a:r>
              <a:rPr sz="900" dirty="0">
                <a:solidFill>
                  <a:srgbClr val="FFFFFF"/>
                </a:solidFill>
                <a:latin typeface="黑体" panose="02010609060101010101" charset="-122"/>
                <a:cs typeface="黑体" panose="02010609060101010101" charset="-122"/>
              </a:rPr>
              <a:t>version</a:t>
            </a:r>
            <a:endParaRPr sz="900" dirty="0">
              <a:solidFill>
                <a:srgbClr val="FFFFFF"/>
              </a:solidFill>
              <a:latin typeface="黑体" panose="02010609060101010101" charset="-122"/>
              <a:cs typeface="黑体" panose="02010609060101010101" charset="-122"/>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6631940" y="1088136"/>
            <a:ext cx="106680" cy="8498205"/>
          </a:xfrm>
          <a:custGeom>
            <a:avLst/>
            <a:gdLst/>
            <a:ahLst/>
            <a:cxnLst/>
            <a:rect l="l" t="t" r="r" b="b"/>
            <a:pathLst>
              <a:path w="106679" h="8498205">
                <a:moveTo>
                  <a:pt x="0" y="0"/>
                </a:moveTo>
                <a:lnTo>
                  <a:pt x="106679" y="0"/>
                </a:lnTo>
                <a:lnTo>
                  <a:pt x="106679" y="8497824"/>
                </a:lnTo>
                <a:lnTo>
                  <a:pt x="0" y="8497824"/>
                </a:lnTo>
                <a:lnTo>
                  <a:pt x="0" y="0"/>
                </a:lnTo>
                <a:close/>
              </a:path>
            </a:pathLst>
          </a:custGeom>
          <a:solidFill>
            <a:srgbClr val="EEEEEE"/>
          </a:solidFill>
        </p:spPr>
        <p:txBody>
          <a:bodyPr wrap="square" lIns="0" tIns="0" rIns="0" bIns="0" rtlCol="0"/>
          <a:lstStyle/>
          <a:p/>
        </p:txBody>
      </p:sp>
      <p:sp>
        <p:nvSpPr>
          <p:cNvPr id="3" name="object 3"/>
          <p:cNvSpPr/>
          <p:nvPr/>
        </p:nvSpPr>
        <p:spPr>
          <a:xfrm>
            <a:off x="700531" y="1088136"/>
            <a:ext cx="5925820" cy="8502650"/>
          </a:xfrm>
          <a:custGeom>
            <a:avLst/>
            <a:gdLst/>
            <a:ahLst/>
            <a:cxnLst/>
            <a:rect l="l" t="t" r="r" b="b"/>
            <a:pathLst>
              <a:path w="5925820" h="8502650">
                <a:moveTo>
                  <a:pt x="0" y="0"/>
                </a:moveTo>
                <a:lnTo>
                  <a:pt x="5925312" y="0"/>
                </a:lnTo>
                <a:lnTo>
                  <a:pt x="5925312" y="8502396"/>
                </a:lnTo>
                <a:lnTo>
                  <a:pt x="0" y="8502396"/>
                </a:lnTo>
                <a:lnTo>
                  <a:pt x="0" y="0"/>
                </a:lnTo>
                <a:close/>
              </a:path>
            </a:pathLst>
          </a:custGeom>
          <a:solidFill>
            <a:srgbClr val="EEEEEE"/>
          </a:solidFill>
        </p:spPr>
        <p:txBody>
          <a:bodyPr wrap="square" lIns="0" tIns="0" rIns="0" bIns="0" rtlCol="0"/>
          <a:lstStyle/>
          <a:p/>
        </p:txBody>
      </p:sp>
      <p:sp>
        <p:nvSpPr>
          <p:cNvPr id="4" name="object 4"/>
          <p:cNvSpPr/>
          <p:nvPr/>
        </p:nvSpPr>
        <p:spPr>
          <a:xfrm>
            <a:off x="1292400" y="1627200"/>
            <a:ext cx="4826635" cy="7419340"/>
          </a:xfrm>
          <a:custGeom>
            <a:avLst/>
            <a:gdLst/>
            <a:ahLst/>
            <a:cxnLst/>
            <a:rect l="l" t="t" r="r" b="b"/>
            <a:pathLst>
              <a:path w="4826635" h="7419340">
                <a:moveTo>
                  <a:pt x="0" y="0"/>
                </a:moveTo>
                <a:lnTo>
                  <a:pt x="4826508" y="0"/>
                </a:lnTo>
                <a:lnTo>
                  <a:pt x="4826508" y="7418832"/>
                </a:lnTo>
                <a:lnTo>
                  <a:pt x="0" y="7418832"/>
                </a:lnTo>
                <a:lnTo>
                  <a:pt x="0" y="0"/>
                </a:lnTo>
                <a:close/>
              </a:path>
            </a:pathLst>
          </a:custGeom>
          <a:solidFill>
            <a:srgbClr val="FFFFFF"/>
          </a:solidFill>
        </p:spPr>
        <p:txBody>
          <a:bodyPr wrap="square" lIns="0" tIns="0" rIns="0" bIns="0" rtlCol="0"/>
          <a:lstStyle/>
          <a:p/>
        </p:txBody>
      </p:sp>
      <p:pic>
        <p:nvPicPr>
          <p:cNvPr id="18" name="图片 17" descr="图片4"/>
          <p:cNvPicPr>
            <a:picLocks noChangeAspect="1"/>
          </p:cNvPicPr>
          <p:nvPr/>
        </p:nvPicPr>
        <p:blipFill>
          <a:blip r:embed="rId1"/>
          <a:stretch>
            <a:fillRect/>
          </a:stretch>
        </p:blipFill>
        <p:spPr>
          <a:xfrm>
            <a:off x="1478915" y="1463675"/>
            <a:ext cx="1080000" cy="168108"/>
          </a:xfrm>
          <a:prstGeom prst="rect">
            <a:avLst/>
          </a:prstGeom>
        </p:spPr>
      </p:pic>
      <p:sp>
        <p:nvSpPr>
          <p:cNvPr id="16" name="object 5"/>
          <p:cNvSpPr/>
          <p:nvPr/>
        </p:nvSpPr>
        <p:spPr>
          <a:xfrm>
            <a:off x="706881" y="8058150"/>
            <a:ext cx="475615" cy="1004569"/>
          </a:xfrm>
          <a:custGeom>
            <a:avLst/>
            <a:gdLst/>
            <a:ahLst/>
            <a:cxnLst/>
            <a:rect l="l" t="t" r="r" b="b"/>
            <a:pathLst>
              <a:path w="475615" h="1004570">
                <a:moveTo>
                  <a:pt x="0" y="0"/>
                </a:moveTo>
                <a:lnTo>
                  <a:pt x="475488" y="0"/>
                </a:lnTo>
                <a:lnTo>
                  <a:pt x="475488" y="1004315"/>
                </a:lnTo>
                <a:lnTo>
                  <a:pt x="0" y="1004315"/>
                </a:lnTo>
                <a:lnTo>
                  <a:pt x="0" y="0"/>
                </a:lnTo>
                <a:close/>
              </a:path>
            </a:pathLst>
          </a:custGeom>
          <a:solidFill>
            <a:srgbClr val="000000"/>
          </a:solidFill>
        </p:spPr>
        <p:txBody>
          <a:bodyPr wrap="square" lIns="0" tIns="0" rIns="0" bIns="0" rtlCol="0"/>
          <a:p/>
        </p:txBody>
      </p:sp>
      <p:sp>
        <p:nvSpPr>
          <p:cNvPr id="19" name="文本框 18"/>
          <p:cNvSpPr txBox="1"/>
          <p:nvPr/>
        </p:nvSpPr>
        <p:spPr>
          <a:xfrm>
            <a:off x="715645" y="8775065"/>
            <a:ext cx="438785" cy="245110"/>
          </a:xfrm>
          <a:prstGeom prst="rect">
            <a:avLst/>
          </a:prstGeom>
          <a:noFill/>
        </p:spPr>
        <p:txBody>
          <a:bodyPr wrap="square" rtlCol="0">
            <a:spAutoFit/>
          </a:bodyPr>
          <a:p>
            <a:pPr algn="ctr"/>
            <a:r>
              <a:rPr lang="en-US" altLang="zh-CN" sz="1000">
                <a:solidFill>
                  <a:schemeClr val="bg1"/>
                </a:solidFill>
                <a:latin typeface="黑体" panose="02010609060101010101" charset="-122"/>
                <a:ea typeface="黑体" panose="02010609060101010101" charset="-122"/>
              </a:rPr>
              <a:t>131</a:t>
            </a:r>
            <a:endParaRPr lang="en-US" altLang="zh-CN" sz="1000">
              <a:solidFill>
                <a:schemeClr val="bg1"/>
              </a:solidFill>
              <a:latin typeface="黑体" panose="02010609060101010101" charset="-122"/>
              <a:ea typeface="黑体" panose="02010609060101010101" charset="-122"/>
            </a:endParaRPr>
          </a:p>
        </p:txBody>
      </p:sp>
      <p:sp>
        <p:nvSpPr>
          <p:cNvPr id="5" name="文本框 4"/>
          <p:cNvSpPr txBox="1"/>
          <p:nvPr/>
        </p:nvSpPr>
        <p:spPr>
          <a:xfrm>
            <a:off x="3565525" y="1645285"/>
            <a:ext cx="2559050" cy="1307465"/>
          </a:xfrm>
          <a:prstGeom prst="rect">
            <a:avLst/>
          </a:prstGeom>
          <a:noFill/>
        </p:spPr>
        <p:txBody>
          <a:bodyPr wrap="square" lIns="36195" tIns="0" rIns="36195" bIns="0" rtlCol="0">
            <a:spAutoFit/>
          </a:bodyPr>
          <a:p>
            <a:r>
              <a:rPr lang="zh-CN" altLang="en-US" sz="1200" b="1">
                <a:latin typeface="微软雅黑" panose="020B0503020204020204" charset="-122"/>
                <a:ea typeface="微软雅黑" panose="020B0503020204020204" charset="-122"/>
                <a:cs typeface="微软雅黑" panose="020B0503020204020204" charset="-122"/>
                <a:sym typeface="+mn-ea"/>
              </a:rPr>
              <a:t>※</a:t>
            </a:r>
            <a:r>
              <a:rPr sz="1200" b="1">
                <a:latin typeface="微软雅黑" panose="020B0503020204020204" charset="-122"/>
                <a:ea typeface="微软雅黑" panose="020B0503020204020204" charset="-122"/>
                <a:cs typeface="微软雅黑" panose="020B0503020204020204" charset="-122"/>
                <a:sym typeface="+mn-ea"/>
              </a:rPr>
              <a:t>Fuel pump filter</a:t>
            </a:r>
            <a:endParaRPr lang="zh-CN" altLang="en-US" sz="1200" b="1">
              <a:latin typeface="微软雅黑" panose="020B0503020204020204" charset="-122"/>
              <a:ea typeface="微软雅黑" panose="020B0503020204020204" charset="-122"/>
            </a:endParaRPr>
          </a:p>
          <a:p>
            <a:endParaRPr lang="zh-CN" altLang="en-US" sz="1000">
              <a:latin typeface="微软雅黑" panose="020B0503020204020204" charset="-122"/>
              <a:ea typeface="微软雅黑" panose="020B0503020204020204" charset="-122"/>
              <a:cs typeface="微软雅黑" panose="020B0503020204020204" charset="-122"/>
            </a:endParaRPr>
          </a:p>
          <a:p>
            <a:r>
              <a:rPr sz="900">
                <a:latin typeface="微软雅黑" panose="020B0503020204020204" charset="-122"/>
                <a:ea typeface="微软雅黑" panose="020B0503020204020204" charset="-122"/>
                <a:cs typeface="微软雅黑" panose="020B0503020204020204" charset="-122"/>
              </a:rPr>
              <a:t>Remove/check/installation dismantling the pump unit disconnect pump motor wiring harness connector [7], [8]. As shown, open fuel pump bracket left and right sides of the card buckle [1], [2], remove the fuel pump bracket. Note: • don't use tools in order to avoid damage to the pump unit.</a:t>
            </a:r>
            <a:endParaRPr sz="900">
              <a:latin typeface="微软雅黑" panose="020B0503020204020204" charset="-122"/>
              <a:ea typeface="微软雅黑" panose="020B0503020204020204" charset="-122"/>
              <a:cs typeface="微软雅黑" panose="020B0503020204020204" charset="-122"/>
            </a:endParaRPr>
          </a:p>
        </p:txBody>
      </p:sp>
      <p:sp>
        <p:nvSpPr>
          <p:cNvPr id="13" name="文本框 12"/>
          <p:cNvSpPr txBox="1"/>
          <p:nvPr/>
        </p:nvSpPr>
        <p:spPr>
          <a:xfrm>
            <a:off x="3564890" y="3133725"/>
            <a:ext cx="2566035" cy="2493010"/>
          </a:xfrm>
          <a:prstGeom prst="rect">
            <a:avLst/>
          </a:prstGeom>
          <a:noFill/>
        </p:spPr>
        <p:txBody>
          <a:bodyPr wrap="square" lIns="36195" tIns="0" rIns="36195" bIns="0" rtlCol="0">
            <a:spAutoFit/>
          </a:bodyPr>
          <a:p>
            <a:r>
              <a:rPr lang="zh-CN" altLang="en-US" sz="900">
                <a:latin typeface="微软雅黑" panose="020B0503020204020204" charset="-122"/>
                <a:ea typeface="微软雅黑" panose="020B0503020204020204" charset="-122"/>
                <a:cs typeface="微软雅黑" panose="020B0503020204020204" charset="-122"/>
                <a:sym typeface="+mn-ea"/>
              </a:rPr>
              <a:t>Disassemble the fuel pump unit as shown in the figure on the right.</a:t>
            </a:r>
            <a:endParaRPr lang="zh-CN" altLang="en-US" sz="900">
              <a:latin typeface="微软雅黑" panose="020B0503020204020204" charset="-122"/>
              <a:ea typeface="微软雅黑" panose="020B0503020204020204" charset="-122"/>
              <a:cs typeface="微软雅黑" panose="020B0503020204020204" charset="-122"/>
              <a:sym typeface="+mn-ea"/>
            </a:endParaRPr>
          </a:p>
          <a:p>
            <a:r>
              <a:rPr lang="zh-CN" altLang="en-US" sz="900">
                <a:latin typeface="微软雅黑" panose="020B0503020204020204" charset="-122"/>
                <a:ea typeface="微软雅黑" panose="020B0503020204020204" charset="-122"/>
                <a:cs typeface="微软雅黑" panose="020B0503020204020204" charset="-122"/>
                <a:sym typeface="+mn-ea"/>
              </a:rPr>
              <a:t>- Fuel pump base [1].</a:t>
            </a:r>
            <a:endParaRPr lang="zh-CN" altLang="en-US" sz="900">
              <a:latin typeface="微软雅黑" panose="020B0503020204020204" charset="-122"/>
              <a:ea typeface="微软雅黑" panose="020B0503020204020204" charset="-122"/>
              <a:cs typeface="微软雅黑" panose="020B0503020204020204" charset="-122"/>
              <a:sym typeface="+mn-ea"/>
            </a:endParaRPr>
          </a:p>
          <a:p>
            <a:r>
              <a:rPr lang="zh-CN" altLang="en-US" sz="900">
                <a:latin typeface="微软雅黑" panose="020B0503020204020204" charset="-122"/>
                <a:ea typeface="微软雅黑" panose="020B0503020204020204" charset="-122"/>
                <a:cs typeface="微软雅黑" panose="020B0503020204020204" charset="-122"/>
                <a:sym typeface="+mn-ea"/>
              </a:rPr>
              <a:t>- O-ring x3 [2].</a:t>
            </a:r>
            <a:endParaRPr lang="zh-CN" altLang="en-US" sz="900">
              <a:latin typeface="微软雅黑" panose="020B0503020204020204" charset="-122"/>
              <a:ea typeface="微软雅黑" panose="020B0503020204020204" charset="-122"/>
              <a:cs typeface="微软雅黑" panose="020B0503020204020204" charset="-122"/>
              <a:sym typeface="+mn-ea"/>
            </a:endParaRPr>
          </a:p>
          <a:p>
            <a:r>
              <a:rPr lang="zh-CN" altLang="en-US" sz="900">
                <a:latin typeface="微软雅黑" panose="020B0503020204020204" charset="-122"/>
                <a:ea typeface="微软雅黑" panose="020B0503020204020204" charset="-122"/>
                <a:cs typeface="微软雅黑" panose="020B0503020204020204" charset="-122"/>
                <a:sym typeface="+mn-ea"/>
              </a:rPr>
              <a:t>- Rubber seal [3].</a:t>
            </a:r>
            <a:endParaRPr lang="zh-CN" altLang="en-US" sz="900">
              <a:latin typeface="微软雅黑" panose="020B0503020204020204" charset="-122"/>
              <a:ea typeface="微软雅黑" panose="020B0503020204020204" charset="-122"/>
              <a:cs typeface="微软雅黑" panose="020B0503020204020204" charset="-122"/>
              <a:sym typeface="+mn-ea"/>
            </a:endParaRPr>
          </a:p>
          <a:p>
            <a:r>
              <a:rPr lang="zh-CN" altLang="en-US" sz="900">
                <a:latin typeface="微软雅黑" panose="020B0503020204020204" charset="-122"/>
                <a:ea typeface="微软雅黑" panose="020B0503020204020204" charset="-122"/>
                <a:cs typeface="微软雅黑" panose="020B0503020204020204" charset="-122"/>
                <a:sym typeface="+mn-ea"/>
              </a:rPr>
              <a:t>- Fuel filter (screen) [4].</a:t>
            </a:r>
            <a:endParaRPr lang="zh-CN" altLang="en-US" sz="900">
              <a:latin typeface="微软雅黑" panose="020B0503020204020204" charset="-122"/>
              <a:ea typeface="微软雅黑" panose="020B0503020204020204" charset="-122"/>
              <a:cs typeface="微软雅黑" panose="020B0503020204020204" charset="-122"/>
              <a:sym typeface="+mn-ea"/>
            </a:endParaRPr>
          </a:p>
          <a:p>
            <a:r>
              <a:rPr lang="zh-CN" altLang="en-US" sz="900">
                <a:latin typeface="微软雅黑" panose="020B0503020204020204" charset="-122"/>
                <a:ea typeface="微软雅黑" panose="020B0503020204020204" charset="-122"/>
                <a:cs typeface="微软雅黑" panose="020B0503020204020204" charset="-122"/>
                <a:sym typeface="+mn-ea"/>
              </a:rPr>
              <a:t>- Fuel pump [5].</a:t>
            </a:r>
            <a:endParaRPr lang="zh-CN" altLang="en-US" sz="900">
              <a:latin typeface="微软雅黑" panose="020B0503020204020204" charset="-122"/>
              <a:ea typeface="微软雅黑" panose="020B0503020204020204" charset="-122"/>
              <a:cs typeface="微软雅黑" panose="020B0503020204020204" charset="-122"/>
              <a:sym typeface="+mn-ea"/>
            </a:endParaRPr>
          </a:p>
          <a:p>
            <a:r>
              <a:rPr lang="zh-CN" altLang="en-US" sz="900">
                <a:latin typeface="微软雅黑" panose="020B0503020204020204" charset="-122"/>
                <a:ea typeface="微软雅黑" panose="020B0503020204020204" charset="-122"/>
                <a:cs typeface="微软雅黑" panose="020B0503020204020204" charset="-122"/>
                <a:sym typeface="+mn-ea"/>
              </a:rPr>
              <a:t>- Fuel pump unit bracket [6].</a:t>
            </a:r>
            <a:endParaRPr lang="zh-CN" altLang="en-US" sz="900">
              <a:latin typeface="微软雅黑" panose="020B0503020204020204" charset="-122"/>
              <a:ea typeface="微软雅黑" panose="020B0503020204020204" charset="-122"/>
              <a:cs typeface="微软雅黑" panose="020B0503020204020204" charset="-122"/>
              <a:sym typeface="+mn-ea"/>
            </a:endParaRPr>
          </a:p>
          <a:p>
            <a:r>
              <a:rPr lang="zh-CN" altLang="en-US" sz="900">
                <a:latin typeface="微软雅黑" panose="020B0503020204020204" charset="-122"/>
                <a:ea typeface="微软雅黑" panose="020B0503020204020204" charset="-122"/>
                <a:cs typeface="微软雅黑" panose="020B0503020204020204" charset="-122"/>
                <a:sym typeface="+mn-ea"/>
              </a:rPr>
              <a:t>- Fuel pressure regulating valve [9].</a:t>
            </a:r>
            <a:endParaRPr lang="zh-CN" altLang="en-US" sz="900">
              <a:latin typeface="微软雅黑" panose="020B0503020204020204" charset="-122"/>
              <a:ea typeface="微软雅黑" panose="020B0503020204020204" charset="-122"/>
              <a:cs typeface="微软雅黑" panose="020B0503020204020204" charset="-122"/>
              <a:sym typeface="+mn-ea"/>
            </a:endParaRPr>
          </a:p>
          <a:p>
            <a:endParaRPr lang="zh-CN" altLang="en-US" sz="900">
              <a:latin typeface="微软雅黑" panose="020B0503020204020204" charset="-122"/>
              <a:ea typeface="微软雅黑" panose="020B0503020204020204" charset="-122"/>
              <a:cs typeface="微软雅黑" panose="020B0503020204020204" charset="-122"/>
              <a:sym typeface="+mn-ea"/>
            </a:endParaRPr>
          </a:p>
          <a:p>
            <a:r>
              <a:rPr lang="zh-CN" altLang="en-US" sz="900">
                <a:latin typeface="微软雅黑" panose="020B0503020204020204" charset="-122"/>
                <a:ea typeface="微软雅黑" panose="020B0503020204020204" charset="-122"/>
                <a:cs typeface="微软雅黑" panose="020B0503020204020204" charset="-122"/>
                <a:sym typeface="+mn-ea"/>
              </a:rPr>
              <a:t>Caution.</a:t>
            </a:r>
            <a:endParaRPr lang="zh-CN" altLang="en-US" sz="900">
              <a:latin typeface="微软雅黑" panose="020B0503020204020204" charset="-122"/>
              <a:ea typeface="微软雅黑" panose="020B0503020204020204" charset="-122"/>
              <a:cs typeface="微软雅黑" panose="020B0503020204020204" charset="-122"/>
              <a:sym typeface="+mn-ea"/>
            </a:endParaRPr>
          </a:p>
          <a:p>
            <a:r>
              <a:rPr lang="zh-CN" altLang="en-US" sz="900">
                <a:latin typeface="微软雅黑" panose="020B0503020204020204" charset="-122"/>
                <a:ea typeface="微软雅黑" panose="020B0503020204020204" charset="-122"/>
                <a:cs typeface="微软雅黑" panose="020B0503020204020204" charset="-122"/>
                <a:sym typeface="+mn-ea"/>
              </a:rPr>
              <a:t>-Check the fuel filter for clogging, damage or deterioration, and replace it if necessary.</a:t>
            </a:r>
            <a:endParaRPr lang="zh-CN" altLang="en-US" sz="900">
              <a:latin typeface="微软雅黑" panose="020B0503020204020204" charset="-122"/>
              <a:ea typeface="微软雅黑" panose="020B0503020204020204" charset="-122"/>
              <a:cs typeface="微软雅黑" panose="020B0503020204020204" charset="-122"/>
              <a:sym typeface="+mn-ea"/>
            </a:endParaRPr>
          </a:p>
          <a:p>
            <a:r>
              <a:rPr lang="zh-CN" altLang="en-US" sz="900">
                <a:latin typeface="微软雅黑" panose="020B0503020204020204" charset="-122"/>
                <a:ea typeface="微软雅黑" panose="020B0503020204020204" charset="-122"/>
                <a:cs typeface="微软雅黑" panose="020B0503020204020204" charset="-122"/>
                <a:sym typeface="+mn-ea"/>
              </a:rPr>
              <a:t>-Lay the black wire [7] and red wire [8] correctly.</a:t>
            </a:r>
            <a:endParaRPr lang="zh-CN" altLang="en-US" sz="900">
              <a:latin typeface="微软雅黑" panose="020B0503020204020204" charset="-122"/>
              <a:ea typeface="微软雅黑" panose="020B0503020204020204" charset="-122"/>
              <a:cs typeface="微软雅黑" panose="020B0503020204020204" charset="-122"/>
              <a:sym typeface="+mn-ea"/>
            </a:endParaRPr>
          </a:p>
          <a:p>
            <a:r>
              <a:rPr lang="zh-CN" altLang="en-US" sz="900">
                <a:latin typeface="微软雅黑" panose="020B0503020204020204" charset="-122"/>
                <a:ea typeface="微软雅黑" panose="020B0503020204020204" charset="-122"/>
                <a:cs typeface="微软雅黑" panose="020B0503020204020204" charset="-122"/>
                <a:sym typeface="+mn-ea"/>
              </a:rPr>
              <a:t>-Align the rubber seal with the fuel pump base unit recess.</a:t>
            </a:r>
            <a:endParaRPr lang="zh-CN" altLang="en-US" sz="900">
              <a:latin typeface="微软雅黑" panose="020B0503020204020204" charset="-122"/>
              <a:ea typeface="微软雅黑" panose="020B0503020204020204" charset="-122"/>
              <a:cs typeface="微软雅黑" panose="020B0503020204020204" charset="-122"/>
              <a:sym typeface="+mn-ea"/>
            </a:endParaRPr>
          </a:p>
          <a:p>
            <a:r>
              <a:rPr lang="zh-CN" altLang="en-US" sz="900">
                <a:latin typeface="微软雅黑" panose="020B0503020204020204" charset="-122"/>
                <a:ea typeface="微软雅黑" panose="020B0503020204020204" charset="-122"/>
                <a:cs typeface="微软雅黑" panose="020B0503020204020204" charset="-122"/>
                <a:sym typeface="+mn-ea"/>
              </a:rPr>
              <a:t>Install in the reverse order of removal.</a:t>
            </a:r>
            <a:endParaRPr lang="zh-CN" altLang="en-US" sz="900">
              <a:latin typeface="微软雅黑" panose="020B0503020204020204" charset="-122"/>
              <a:ea typeface="微软雅黑" panose="020B0503020204020204" charset="-122"/>
              <a:cs typeface="微软雅黑" panose="020B0503020204020204" charset="-122"/>
              <a:sym typeface="+mn-ea"/>
            </a:endParaRPr>
          </a:p>
        </p:txBody>
      </p:sp>
      <p:grpSp>
        <p:nvGrpSpPr>
          <p:cNvPr id="56" name="组合 55"/>
          <p:cNvGrpSpPr/>
          <p:nvPr/>
        </p:nvGrpSpPr>
        <p:grpSpPr>
          <a:xfrm>
            <a:off x="1388110" y="3584575"/>
            <a:ext cx="2175510" cy="1628140"/>
            <a:chOff x="2186" y="5645"/>
            <a:chExt cx="3426" cy="2564"/>
          </a:xfrm>
        </p:grpSpPr>
        <p:pic>
          <p:nvPicPr>
            <p:cNvPr id="7" name="图片 6" descr="IMG202210101448200"/>
            <p:cNvPicPr>
              <a:picLocks noChangeAspect="1"/>
            </p:cNvPicPr>
            <p:nvPr/>
          </p:nvPicPr>
          <p:blipFill>
            <a:blip r:embed="rId2"/>
            <a:srcRect b="15708"/>
            <a:stretch>
              <a:fillRect/>
            </a:stretch>
          </p:blipFill>
          <p:spPr>
            <a:xfrm>
              <a:off x="2186" y="5645"/>
              <a:ext cx="1701" cy="2549"/>
            </a:xfrm>
            <a:prstGeom prst="rect">
              <a:avLst/>
            </a:prstGeom>
            <a:ln>
              <a:solidFill>
                <a:schemeClr val="tx1"/>
              </a:solidFill>
            </a:ln>
          </p:spPr>
        </p:pic>
        <p:pic>
          <p:nvPicPr>
            <p:cNvPr id="21" name="图片 20" descr="IMG202210101448388"/>
            <p:cNvPicPr>
              <a:picLocks noChangeAspect="1"/>
            </p:cNvPicPr>
            <p:nvPr/>
          </p:nvPicPr>
          <p:blipFill>
            <a:blip r:embed="rId3"/>
            <a:srcRect t="6911" b="8730"/>
            <a:stretch>
              <a:fillRect/>
            </a:stretch>
          </p:blipFill>
          <p:spPr>
            <a:xfrm>
              <a:off x="3912" y="5659"/>
              <a:ext cx="1701" cy="2551"/>
            </a:xfrm>
            <a:prstGeom prst="rect">
              <a:avLst/>
            </a:prstGeom>
            <a:ln>
              <a:solidFill>
                <a:schemeClr val="tx1"/>
              </a:solidFill>
            </a:ln>
          </p:spPr>
        </p:pic>
        <p:cxnSp>
          <p:nvCxnSpPr>
            <p:cNvPr id="24" name="直接连接符 23"/>
            <p:cNvCxnSpPr/>
            <p:nvPr/>
          </p:nvCxnSpPr>
          <p:spPr>
            <a:xfrm>
              <a:off x="3166" y="7065"/>
              <a:ext cx="577" cy="0"/>
            </a:xfrm>
            <a:prstGeom prst="line">
              <a:avLst/>
            </a:prstGeom>
            <a:ln w="12700">
              <a:solidFill>
                <a:srgbClr val="FF0000"/>
              </a:solidFill>
              <a:headEnd type="triangle" w="sm" len="med"/>
              <a:tailEnd type="none"/>
            </a:ln>
          </p:spPr>
          <p:style>
            <a:lnRef idx="1">
              <a:schemeClr val="accent1"/>
            </a:lnRef>
            <a:fillRef idx="0">
              <a:schemeClr val="accent1"/>
            </a:fillRef>
            <a:effectRef idx="0">
              <a:schemeClr val="accent1"/>
            </a:effectRef>
            <a:fontRef idx="minor">
              <a:schemeClr val="tx1"/>
            </a:fontRef>
          </p:style>
        </p:cxnSp>
        <p:cxnSp>
          <p:nvCxnSpPr>
            <p:cNvPr id="25" name="直接连接符 24"/>
            <p:cNvCxnSpPr/>
            <p:nvPr/>
          </p:nvCxnSpPr>
          <p:spPr>
            <a:xfrm flipV="1">
              <a:off x="3230" y="5755"/>
              <a:ext cx="0" cy="467"/>
            </a:xfrm>
            <a:prstGeom prst="line">
              <a:avLst/>
            </a:prstGeom>
            <a:ln w="12700">
              <a:solidFill>
                <a:srgbClr val="FF0000"/>
              </a:solidFill>
              <a:headEnd type="triangle" w="sm" len="med"/>
              <a:tailEnd type="none"/>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a:xfrm>
              <a:off x="2572" y="7613"/>
              <a:ext cx="0" cy="519"/>
            </a:xfrm>
            <a:prstGeom prst="line">
              <a:avLst/>
            </a:prstGeom>
            <a:ln w="12700">
              <a:solidFill>
                <a:srgbClr val="FF0000"/>
              </a:solidFill>
              <a:headEnd type="triangle" w="sm" len="med"/>
              <a:tailEnd type="none"/>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nvCxnSpPr>
          <p:spPr>
            <a:xfrm flipV="1">
              <a:off x="2699" y="5738"/>
              <a:ext cx="0" cy="577"/>
            </a:xfrm>
            <a:prstGeom prst="line">
              <a:avLst/>
            </a:prstGeom>
            <a:ln w="12700">
              <a:solidFill>
                <a:srgbClr val="FF0000"/>
              </a:solidFill>
              <a:headEnd type="triangle" w="sm" len="med"/>
              <a:tailEnd type="none"/>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a:off x="3080" y="7319"/>
              <a:ext cx="692" cy="0"/>
            </a:xfrm>
            <a:prstGeom prst="line">
              <a:avLst/>
            </a:prstGeom>
            <a:ln w="12700">
              <a:solidFill>
                <a:srgbClr val="FF0000"/>
              </a:solidFill>
              <a:headEnd type="triangle" w="sm" len="med"/>
              <a:tailEnd type="none"/>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nvCxnSpPr>
          <p:spPr>
            <a:xfrm>
              <a:off x="4981" y="7406"/>
              <a:ext cx="391" cy="0"/>
            </a:xfrm>
            <a:prstGeom prst="line">
              <a:avLst/>
            </a:prstGeom>
            <a:ln w="12700">
              <a:solidFill>
                <a:srgbClr val="FF0000"/>
              </a:solidFill>
              <a:headEnd type="triangle" w="sm" len="med"/>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flipV="1">
              <a:off x="4188" y="5782"/>
              <a:ext cx="0" cy="1384"/>
            </a:xfrm>
            <a:prstGeom prst="line">
              <a:avLst/>
            </a:prstGeom>
            <a:ln w="12700">
              <a:solidFill>
                <a:srgbClr val="FF0000"/>
              </a:solidFill>
              <a:headEnd type="triangle" w="sm" len="med"/>
            </a:ln>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nvCxnSpPr>
          <p:spPr>
            <a:xfrm>
              <a:off x="4787" y="7161"/>
              <a:ext cx="618" cy="0"/>
            </a:xfrm>
            <a:prstGeom prst="line">
              <a:avLst/>
            </a:prstGeom>
            <a:ln w="12700">
              <a:solidFill>
                <a:srgbClr val="FF0000"/>
              </a:solidFill>
              <a:headEnd type="triangle" w="sm" len="med"/>
            </a:ln>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nvCxnSpPr>
          <p:spPr>
            <a:xfrm>
              <a:off x="5359" y="5704"/>
              <a:ext cx="0" cy="427"/>
            </a:xfrm>
            <a:prstGeom prst="line">
              <a:avLst/>
            </a:prstGeom>
            <a:ln w="12700">
              <a:solidFill>
                <a:srgbClr val="FF0000"/>
              </a:solidFill>
              <a:headEnd type="none" w="sm" len="med"/>
              <a:tailEnd type="triangle" w="sm" len="med"/>
            </a:ln>
          </p:spPr>
          <p:style>
            <a:lnRef idx="1">
              <a:schemeClr val="accent1"/>
            </a:lnRef>
            <a:fillRef idx="0">
              <a:schemeClr val="accent1"/>
            </a:fillRef>
            <a:effectRef idx="0">
              <a:schemeClr val="accent1"/>
            </a:effectRef>
            <a:fontRef idx="minor">
              <a:schemeClr val="tx1"/>
            </a:fontRef>
          </p:style>
        </p:cxnSp>
        <p:sp>
          <p:nvSpPr>
            <p:cNvPr id="33" name="文本框 32"/>
            <p:cNvSpPr txBox="1"/>
            <p:nvPr/>
          </p:nvSpPr>
          <p:spPr>
            <a:xfrm>
              <a:off x="3579" y="6960"/>
              <a:ext cx="283" cy="198"/>
            </a:xfrm>
            <a:prstGeom prst="rect">
              <a:avLst/>
            </a:prstGeom>
            <a:solidFill>
              <a:schemeClr val="bg1"/>
            </a:solidFill>
            <a:ln w="9525">
              <a:noFill/>
            </a:ln>
          </p:spPr>
          <p:txBody>
            <a:bodyPr wrap="square" lIns="0" tIns="0" rIns="0" bIns="0" anchor="ctr" anchorCtr="0">
              <a:noAutofit/>
            </a:bodyPr>
            <a:p>
              <a:pPr indent="0" algn="ctr" fontAlgn="auto"/>
              <a:r>
                <a:rPr lang="en-US" altLang="zh-CN" sz="900" b="1">
                  <a:latin typeface="微软雅黑" panose="020B0503020204020204" charset="-122"/>
                  <a:ea typeface="微软雅黑" panose="020B0503020204020204" charset="-122"/>
                </a:rPr>
                <a:t>[2]</a:t>
              </a:r>
              <a:endParaRPr lang="en-US" altLang="zh-CN" sz="900" b="1">
                <a:latin typeface="微软雅黑" panose="020B0503020204020204" charset="-122"/>
                <a:ea typeface="微软雅黑" panose="020B0503020204020204" charset="-122"/>
              </a:endParaRPr>
            </a:p>
          </p:txBody>
        </p:sp>
        <p:sp>
          <p:nvSpPr>
            <p:cNvPr id="34" name="文本框 33"/>
            <p:cNvSpPr txBox="1"/>
            <p:nvPr/>
          </p:nvSpPr>
          <p:spPr>
            <a:xfrm>
              <a:off x="3086" y="5683"/>
              <a:ext cx="283" cy="198"/>
            </a:xfrm>
            <a:prstGeom prst="rect">
              <a:avLst/>
            </a:prstGeom>
            <a:solidFill>
              <a:schemeClr val="bg1"/>
            </a:solidFill>
            <a:ln w="9525">
              <a:noFill/>
            </a:ln>
          </p:spPr>
          <p:txBody>
            <a:bodyPr wrap="square" lIns="0" tIns="0" rIns="0" bIns="0" anchor="ctr" anchorCtr="0">
              <a:noAutofit/>
            </a:bodyPr>
            <a:p>
              <a:pPr indent="0" algn="ctr" fontAlgn="auto"/>
              <a:r>
                <a:rPr lang="en-US" altLang="zh-CN" sz="900" b="1">
                  <a:latin typeface="微软雅黑" panose="020B0503020204020204" charset="-122"/>
                  <a:ea typeface="微软雅黑" panose="020B0503020204020204" charset="-122"/>
                </a:rPr>
                <a:t>[2]</a:t>
              </a:r>
              <a:endParaRPr lang="en-US" altLang="zh-CN" sz="900" b="1">
                <a:latin typeface="微软雅黑" panose="020B0503020204020204" charset="-122"/>
                <a:ea typeface="微软雅黑" panose="020B0503020204020204" charset="-122"/>
              </a:endParaRPr>
            </a:p>
          </p:txBody>
        </p:sp>
        <p:sp>
          <p:nvSpPr>
            <p:cNvPr id="35" name="文本框 34"/>
            <p:cNvSpPr txBox="1"/>
            <p:nvPr/>
          </p:nvSpPr>
          <p:spPr>
            <a:xfrm>
              <a:off x="2556" y="5676"/>
              <a:ext cx="283" cy="198"/>
            </a:xfrm>
            <a:prstGeom prst="rect">
              <a:avLst/>
            </a:prstGeom>
            <a:solidFill>
              <a:schemeClr val="bg1"/>
            </a:solidFill>
            <a:ln w="9525">
              <a:noFill/>
            </a:ln>
          </p:spPr>
          <p:txBody>
            <a:bodyPr wrap="square" lIns="0" tIns="0" rIns="0" bIns="0" anchor="ctr" anchorCtr="0">
              <a:noAutofit/>
            </a:bodyPr>
            <a:p>
              <a:pPr indent="0" algn="ctr" fontAlgn="auto"/>
              <a:r>
                <a:rPr lang="en-US" altLang="zh-CN" sz="900" b="1">
                  <a:latin typeface="微软雅黑" panose="020B0503020204020204" charset="-122"/>
                  <a:ea typeface="微软雅黑" panose="020B0503020204020204" charset="-122"/>
                </a:rPr>
                <a:t>[2]</a:t>
              </a:r>
              <a:endParaRPr lang="en-US" altLang="zh-CN" sz="900" b="1">
                <a:latin typeface="微软雅黑" panose="020B0503020204020204" charset="-122"/>
                <a:ea typeface="微软雅黑" panose="020B0503020204020204" charset="-122"/>
              </a:endParaRPr>
            </a:p>
          </p:txBody>
        </p:sp>
        <p:sp>
          <p:nvSpPr>
            <p:cNvPr id="36" name="文本框 35"/>
            <p:cNvSpPr txBox="1"/>
            <p:nvPr/>
          </p:nvSpPr>
          <p:spPr>
            <a:xfrm>
              <a:off x="2438" y="7977"/>
              <a:ext cx="283" cy="198"/>
            </a:xfrm>
            <a:prstGeom prst="rect">
              <a:avLst/>
            </a:prstGeom>
            <a:solidFill>
              <a:schemeClr val="bg1"/>
            </a:solidFill>
            <a:ln w="9525">
              <a:noFill/>
            </a:ln>
          </p:spPr>
          <p:txBody>
            <a:bodyPr wrap="square" lIns="0" tIns="0" rIns="0" bIns="0" anchor="ctr" anchorCtr="0">
              <a:noAutofit/>
            </a:bodyPr>
            <a:p>
              <a:pPr indent="0" algn="ctr" fontAlgn="auto"/>
              <a:r>
                <a:rPr lang="en-US" altLang="zh-CN" sz="900" b="1">
                  <a:latin typeface="微软雅黑" panose="020B0503020204020204" charset="-122"/>
                  <a:ea typeface="微软雅黑" panose="020B0503020204020204" charset="-122"/>
                </a:rPr>
                <a:t>[1]</a:t>
              </a:r>
              <a:endParaRPr lang="en-US" altLang="zh-CN" sz="900" b="1">
                <a:latin typeface="微软雅黑" panose="020B0503020204020204" charset="-122"/>
                <a:ea typeface="微软雅黑" panose="020B0503020204020204" charset="-122"/>
              </a:endParaRPr>
            </a:p>
          </p:txBody>
        </p:sp>
        <p:cxnSp>
          <p:nvCxnSpPr>
            <p:cNvPr id="37" name="直接连接符 36"/>
            <p:cNvCxnSpPr/>
            <p:nvPr/>
          </p:nvCxnSpPr>
          <p:spPr>
            <a:xfrm>
              <a:off x="3052" y="7456"/>
              <a:ext cx="0" cy="588"/>
            </a:xfrm>
            <a:prstGeom prst="line">
              <a:avLst/>
            </a:prstGeom>
            <a:ln w="12700">
              <a:solidFill>
                <a:srgbClr val="FF0000"/>
              </a:solidFill>
              <a:headEnd type="triangle" w="sm" len="med"/>
            </a:ln>
          </p:spPr>
          <p:style>
            <a:lnRef idx="1">
              <a:schemeClr val="accent1"/>
            </a:lnRef>
            <a:fillRef idx="0">
              <a:schemeClr val="accent1"/>
            </a:fillRef>
            <a:effectRef idx="0">
              <a:schemeClr val="accent1"/>
            </a:effectRef>
            <a:fontRef idx="minor">
              <a:schemeClr val="tx1"/>
            </a:fontRef>
          </p:style>
        </p:cxnSp>
        <p:sp>
          <p:nvSpPr>
            <p:cNvPr id="39" name="文本框 38"/>
            <p:cNvSpPr txBox="1"/>
            <p:nvPr/>
          </p:nvSpPr>
          <p:spPr>
            <a:xfrm>
              <a:off x="5215" y="5674"/>
              <a:ext cx="283" cy="198"/>
            </a:xfrm>
            <a:prstGeom prst="rect">
              <a:avLst/>
            </a:prstGeom>
            <a:solidFill>
              <a:schemeClr val="bg1"/>
            </a:solidFill>
            <a:ln w="9525">
              <a:noFill/>
            </a:ln>
          </p:spPr>
          <p:txBody>
            <a:bodyPr wrap="square" lIns="0" tIns="0" rIns="0" bIns="0" anchor="ctr" anchorCtr="0">
              <a:noAutofit/>
            </a:bodyPr>
            <a:p>
              <a:pPr indent="0" algn="ctr" fontAlgn="auto"/>
              <a:r>
                <a:rPr lang="en-US" altLang="zh-CN" sz="900" b="1">
                  <a:latin typeface="微软雅黑" panose="020B0503020204020204" charset="-122"/>
                  <a:ea typeface="微软雅黑" panose="020B0503020204020204" charset="-122"/>
                </a:rPr>
                <a:t>[9]</a:t>
              </a:r>
              <a:endParaRPr lang="en-US" altLang="zh-CN" sz="900" b="1">
                <a:latin typeface="微软雅黑" panose="020B0503020204020204" charset="-122"/>
                <a:ea typeface="微软雅黑" panose="020B0503020204020204" charset="-122"/>
              </a:endParaRPr>
            </a:p>
          </p:txBody>
        </p:sp>
        <p:sp>
          <p:nvSpPr>
            <p:cNvPr id="40" name="文本框 39"/>
            <p:cNvSpPr txBox="1"/>
            <p:nvPr/>
          </p:nvSpPr>
          <p:spPr>
            <a:xfrm>
              <a:off x="4044" y="5695"/>
              <a:ext cx="283" cy="198"/>
            </a:xfrm>
            <a:prstGeom prst="rect">
              <a:avLst/>
            </a:prstGeom>
            <a:solidFill>
              <a:schemeClr val="bg1"/>
            </a:solidFill>
            <a:ln w="9525">
              <a:noFill/>
            </a:ln>
          </p:spPr>
          <p:txBody>
            <a:bodyPr wrap="square" lIns="0" tIns="0" rIns="0" bIns="0" anchor="ctr" anchorCtr="0">
              <a:noAutofit/>
            </a:bodyPr>
            <a:p>
              <a:pPr indent="0" algn="ctr" fontAlgn="auto"/>
              <a:r>
                <a:rPr lang="en-US" altLang="zh-CN" sz="900" b="1">
                  <a:latin typeface="微软雅黑" panose="020B0503020204020204" charset="-122"/>
                  <a:ea typeface="微软雅黑" panose="020B0503020204020204" charset="-122"/>
                </a:rPr>
                <a:t>[4]</a:t>
              </a:r>
              <a:endParaRPr lang="en-US" altLang="zh-CN" sz="900" b="1">
                <a:latin typeface="微软雅黑" panose="020B0503020204020204" charset="-122"/>
                <a:ea typeface="微软雅黑" panose="020B0503020204020204" charset="-122"/>
              </a:endParaRPr>
            </a:p>
          </p:txBody>
        </p:sp>
        <p:sp>
          <p:nvSpPr>
            <p:cNvPr id="41" name="文本框 40"/>
            <p:cNvSpPr txBox="1"/>
            <p:nvPr/>
          </p:nvSpPr>
          <p:spPr>
            <a:xfrm>
              <a:off x="2920" y="7975"/>
              <a:ext cx="283" cy="198"/>
            </a:xfrm>
            <a:prstGeom prst="rect">
              <a:avLst/>
            </a:prstGeom>
            <a:solidFill>
              <a:schemeClr val="bg1"/>
            </a:solidFill>
            <a:ln w="9525">
              <a:noFill/>
            </a:ln>
          </p:spPr>
          <p:txBody>
            <a:bodyPr wrap="square" lIns="0" tIns="0" rIns="0" bIns="0" anchor="ctr" anchorCtr="0">
              <a:noAutofit/>
            </a:bodyPr>
            <a:p>
              <a:pPr indent="0" algn="ctr" fontAlgn="auto"/>
              <a:r>
                <a:rPr lang="en-US" altLang="zh-CN" sz="900" b="1">
                  <a:latin typeface="微软雅黑" panose="020B0503020204020204" charset="-122"/>
                  <a:ea typeface="微软雅黑" panose="020B0503020204020204" charset="-122"/>
                </a:rPr>
                <a:t>[3]</a:t>
              </a:r>
              <a:endParaRPr lang="en-US" altLang="zh-CN" sz="900" b="1">
                <a:latin typeface="微软雅黑" panose="020B0503020204020204" charset="-122"/>
                <a:ea typeface="微软雅黑" panose="020B0503020204020204" charset="-122"/>
              </a:endParaRPr>
            </a:p>
          </p:txBody>
        </p:sp>
        <p:sp>
          <p:nvSpPr>
            <p:cNvPr id="42" name="文本框 41"/>
            <p:cNvSpPr txBox="1"/>
            <p:nvPr/>
          </p:nvSpPr>
          <p:spPr>
            <a:xfrm>
              <a:off x="3573" y="7215"/>
              <a:ext cx="283" cy="198"/>
            </a:xfrm>
            <a:prstGeom prst="rect">
              <a:avLst/>
            </a:prstGeom>
            <a:solidFill>
              <a:schemeClr val="bg1"/>
            </a:solidFill>
            <a:ln w="9525">
              <a:noFill/>
            </a:ln>
          </p:spPr>
          <p:txBody>
            <a:bodyPr wrap="square" lIns="0" tIns="0" rIns="0" bIns="0" anchor="ctr" anchorCtr="0">
              <a:noAutofit/>
            </a:bodyPr>
            <a:p>
              <a:pPr indent="0" algn="ctr" fontAlgn="auto"/>
              <a:r>
                <a:rPr lang="en-US" altLang="zh-CN" sz="900" b="1">
                  <a:latin typeface="微软雅黑" panose="020B0503020204020204" charset="-122"/>
                  <a:ea typeface="微软雅黑" panose="020B0503020204020204" charset="-122"/>
                </a:rPr>
                <a:t>[7]</a:t>
              </a:r>
              <a:endParaRPr lang="en-US" altLang="zh-CN" sz="900" b="1">
                <a:latin typeface="微软雅黑" panose="020B0503020204020204" charset="-122"/>
                <a:ea typeface="微软雅黑" panose="020B0503020204020204" charset="-122"/>
              </a:endParaRPr>
            </a:p>
          </p:txBody>
        </p:sp>
        <p:sp>
          <p:nvSpPr>
            <p:cNvPr id="43" name="文本框 42"/>
            <p:cNvSpPr txBox="1"/>
            <p:nvPr/>
          </p:nvSpPr>
          <p:spPr>
            <a:xfrm>
              <a:off x="5307" y="7305"/>
              <a:ext cx="283" cy="198"/>
            </a:xfrm>
            <a:prstGeom prst="rect">
              <a:avLst/>
            </a:prstGeom>
            <a:solidFill>
              <a:schemeClr val="bg1"/>
            </a:solidFill>
            <a:ln w="9525">
              <a:noFill/>
            </a:ln>
          </p:spPr>
          <p:txBody>
            <a:bodyPr wrap="square" lIns="0" tIns="0" rIns="0" bIns="0" anchor="ctr" anchorCtr="0">
              <a:noAutofit/>
            </a:bodyPr>
            <a:p>
              <a:pPr indent="0" algn="ctr" fontAlgn="auto"/>
              <a:r>
                <a:rPr lang="en-US" altLang="zh-CN" sz="900" b="1">
                  <a:latin typeface="微软雅黑" panose="020B0503020204020204" charset="-122"/>
                  <a:ea typeface="微软雅黑" panose="020B0503020204020204" charset="-122"/>
                </a:rPr>
                <a:t>[8]</a:t>
              </a:r>
              <a:endParaRPr lang="en-US" altLang="zh-CN" sz="900" b="1">
                <a:latin typeface="微软雅黑" panose="020B0503020204020204" charset="-122"/>
                <a:ea typeface="微软雅黑" panose="020B0503020204020204" charset="-122"/>
              </a:endParaRPr>
            </a:p>
          </p:txBody>
        </p:sp>
        <p:sp>
          <p:nvSpPr>
            <p:cNvPr id="44" name="文本框 43"/>
            <p:cNvSpPr txBox="1"/>
            <p:nvPr/>
          </p:nvSpPr>
          <p:spPr>
            <a:xfrm>
              <a:off x="5306" y="7064"/>
              <a:ext cx="283" cy="198"/>
            </a:xfrm>
            <a:prstGeom prst="rect">
              <a:avLst/>
            </a:prstGeom>
            <a:solidFill>
              <a:schemeClr val="bg1"/>
            </a:solidFill>
            <a:ln w="9525">
              <a:noFill/>
            </a:ln>
          </p:spPr>
          <p:txBody>
            <a:bodyPr wrap="square" lIns="0" tIns="0" rIns="0" bIns="0" anchor="ctr" anchorCtr="0">
              <a:noAutofit/>
            </a:bodyPr>
            <a:p>
              <a:pPr indent="0" algn="ctr" fontAlgn="auto"/>
              <a:r>
                <a:rPr lang="en-US" altLang="zh-CN" sz="900" b="1">
                  <a:latin typeface="微软雅黑" panose="020B0503020204020204" charset="-122"/>
                  <a:ea typeface="微软雅黑" panose="020B0503020204020204" charset="-122"/>
                </a:rPr>
                <a:t>[5]</a:t>
              </a:r>
              <a:endParaRPr lang="en-US" altLang="zh-CN" sz="900" b="1">
                <a:latin typeface="微软雅黑" panose="020B0503020204020204" charset="-122"/>
                <a:ea typeface="微软雅黑" panose="020B0503020204020204" charset="-122"/>
              </a:endParaRPr>
            </a:p>
          </p:txBody>
        </p:sp>
        <p:cxnSp>
          <p:nvCxnSpPr>
            <p:cNvPr id="45" name="直接连接符 44"/>
            <p:cNvCxnSpPr/>
            <p:nvPr/>
          </p:nvCxnSpPr>
          <p:spPr>
            <a:xfrm>
              <a:off x="4941" y="5820"/>
              <a:ext cx="0" cy="450"/>
            </a:xfrm>
            <a:prstGeom prst="line">
              <a:avLst/>
            </a:prstGeom>
            <a:ln w="12700">
              <a:solidFill>
                <a:srgbClr val="FF0000"/>
              </a:solidFill>
              <a:headEnd type="none"/>
              <a:tailEnd type="triangle" w="sm" len="med"/>
            </a:ln>
          </p:spPr>
          <p:style>
            <a:lnRef idx="1">
              <a:schemeClr val="accent1"/>
            </a:lnRef>
            <a:fillRef idx="0">
              <a:schemeClr val="accent1"/>
            </a:fillRef>
            <a:effectRef idx="0">
              <a:schemeClr val="accent1"/>
            </a:effectRef>
            <a:fontRef idx="minor">
              <a:schemeClr val="tx1"/>
            </a:fontRef>
          </p:style>
        </p:cxnSp>
        <p:sp>
          <p:nvSpPr>
            <p:cNvPr id="47" name="文本框 46"/>
            <p:cNvSpPr txBox="1"/>
            <p:nvPr/>
          </p:nvSpPr>
          <p:spPr>
            <a:xfrm>
              <a:off x="4803" y="5683"/>
              <a:ext cx="283" cy="198"/>
            </a:xfrm>
            <a:prstGeom prst="rect">
              <a:avLst/>
            </a:prstGeom>
            <a:solidFill>
              <a:schemeClr val="bg1"/>
            </a:solidFill>
            <a:ln w="9525">
              <a:noFill/>
            </a:ln>
          </p:spPr>
          <p:txBody>
            <a:bodyPr wrap="square" lIns="0" tIns="0" rIns="0" bIns="0" anchor="ctr" anchorCtr="0">
              <a:noAutofit/>
            </a:bodyPr>
            <a:p>
              <a:pPr indent="0" algn="ctr" fontAlgn="auto"/>
              <a:r>
                <a:rPr lang="en-US" altLang="zh-CN" sz="900" b="1">
                  <a:latin typeface="微软雅黑" panose="020B0503020204020204" charset="-122"/>
                  <a:ea typeface="微软雅黑" panose="020B0503020204020204" charset="-122"/>
                </a:rPr>
                <a:t>[6]</a:t>
              </a:r>
              <a:endParaRPr lang="en-US" altLang="zh-CN" sz="900" b="1">
                <a:latin typeface="微软雅黑" panose="020B0503020204020204" charset="-122"/>
                <a:ea typeface="微软雅黑" panose="020B0503020204020204" charset="-122"/>
              </a:endParaRPr>
            </a:p>
          </p:txBody>
        </p:sp>
      </p:grpSp>
      <p:grpSp>
        <p:nvGrpSpPr>
          <p:cNvPr id="8" name="组合 7"/>
          <p:cNvGrpSpPr/>
          <p:nvPr/>
        </p:nvGrpSpPr>
        <p:grpSpPr>
          <a:xfrm>
            <a:off x="1388110" y="1712595"/>
            <a:ext cx="2160270" cy="1619250"/>
            <a:chOff x="6070" y="2697"/>
            <a:chExt cx="3402" cy="2550"/>
          </a:xfrm>
        </p:grpSpPr>
        <p:pic>
          <p:nvPicPr>
            <p:cNvPr id="48" name="图片 47" descr="燃油泵"/>
            <p:cNvPicPr/>
            <p:nvPr/>
          </p:nvPicPr>
          <p:blipFill>
            <a:blip r:embed="rId4"/>
            <a:srcRect l="27054" t="15087" r="25883" b="13970"/>
            <a:stretch>
              <a:fillRect/>
            </a:stretch>
          </p:blipFill>
          <p:spPr>
            <a:xfrm>
              <a:off x="6070" y="2697"/>
              <a:ext cx="3402" cy="2551"/>
            </a:xfrm>
            <a:prstGeom prst="rect">
              <a:avLst/>
            </a:prstGeom>
            <a:ln>
              <a:solidFill>
                <a:schemeClr val="tx1"/>
              </a:solidFill>
            </a:ln>
          </p:spPr>
        </p:pic>
        <p:cxnSp>
          <p:nvCxnSpPr>
            <p:cNvPr id="49" name="直接连接符 48"/>
            <p:cNvCxnSpPr/>
            <p:nvPr/>
          </p:nvCxnSpPr>
          <p:spPr>
            <a:xfrm flipH="1">
              <a:off x="6231" y="3341"/>
              <a:ext cx="1243" cy="0"/>
            </a:xfrm>
            <a:prstGeom prst="line">
              <a:avLst/>
            </a:prstGeom>
            <a:ln w="12700">
              <a:solidFill>
                <a:srgbClr val="FF0000"/>
              </a:solidFill>
              <a:headEnd type="triangle" w="sm" len="med"/>
            </a:ln>
          </p:spPr>
          <p:style>
            <a:lnRef idx="1">
              <a:schemeClr val="accent1"/>
            </a:lnRef>
            <a:fillRef idx="0">
              <a:schemeClr val="accent1"/>
            </a:fillRef>
            <a:effectRef idx="0">
              <a:schemeClr val="accent1"/>
            </a:effectRef>
            <a:fontRef idx="minor">
              <a:schemeClr val="tx1"/>
            </a:fontRef>
          </p:style>
        </p:cxnSp>
        <p:cxnSp>
          <p:nvCxnSpPr>
            <p:cNvPr id="50" name="直接连接符 49"/>
            <p:cNvCxnSpPr/>
            <p:nvPr/>
          </p:nvCxnSpPr>
          <p:spPr>
            <a:xfrm>
              <a:off x="8140" y="3630"/>
              <a:ext cx="1103" cy="0"/>
            </a:xfrm>
            <a:prstGeom prst="line">
              <a:avLst/>
            </a:prstGeom>
            <a:ln w="12700">
              <a:solidFill>
                <a:srgbClr val="FF0000"/>
              </a:solidFill>
              <a:headEnd type="triangle" w="sm" len="med"/>
            </a:ln>
          </p:spPr>
          <p:style>
            <a:lnRef idx="1">
              <a:schemeClr val="accent1"/>
            </a:lnRef>
            <a:fillRef idx="0">
              <a:schemeClr val="accent1"/>
            </a:fillRef>
            <a:effectRef idx="0">
              <a:schemeClr val="accent1"/>
            </a:effectRef>
            <a:fontRef idx="minor">
              <a:schemeClr val="tx1"/>
            </a:fontRef>
          </p:style>
        </p:cxnSp>
        <p:cxnSp>
          <p:nvCxnSpPr>
            <p:cNvPr id="51" name="直接连接符 50"/>
            <p:cNvCxnSpPr/>
            <p:nvPr/>
          </p:nvCxnSpPr>
          <p:spPr>
            <a:xfrm flipH="1">
              <a:off x="6217" y="2920"/>
              <a:ext cx="975" cy="0"/>
            </a:xfrm>
            <a:prstGeom prst="line">
              <a:avLst/>
            </a:prstGeom>
            <a:ln w="12700">
              <a:solidFill>
                <a:srgbClr val="FF0000"/>
              </a:solidFill>
              <a:headEnd type="triangle" w="sm" len="med"/>
            </a:ln>
          </p:spPr>
          <p:style>
            <a:lnRef idx="1">
              <a:schemeClr val="accent1"/>
            </a:lnRef>
            <a:fillRef idx="0">
              <a:schemeClr val="accent1"/>
            </a:fillRef>
            <a:effectRef idx="0">
              <a:schemeClr val="accent1"/>
            </a:effectRef>
            <a:fontRef idx="minor">
              <a:schemeClr val="tx1"/>
            </a:fontRef>
          </p:style>
        </p:cxnSp>
        <p:sp>
          <p:nvSpPr>
            <p:cNvPr id="52" name="文本框 51"/>
            <p:cNvSpPr txBox="1"/>
            <p:nvPr/>
          </p:nvSpPr>
          <p:spPr>
            <a:xfrm>
              <a:off x="6105" y="3237"/>
              <a:ext cx="283" cy="198"/>
            </a:xfrm>
            <a:prstGeom prst="rect">
              <a:avLst/>
            </a:prstGeom>
            <a:solidFill>
              <a:schemeClr val="bg1"/>
            </a:solidFill>
            <a:ln w="9525">
              <a:noFill/>
            </a:ln>
          </p:spPr>
          <p:txBody>
            <a:bodyPr wrap="square" lIns="0" tIns="0" rIns="0" bIns="0" anchor="ctr" anchorCtr="0">
              <a:noAutofit/>
            </a:bodyPr>
            <a:p>
              <a:pPr indent="0" algn="ctr" fontAlgn="auto"/>
              <a:r>
                <a:rPr lang="en-US" altLang="zh-CN" sz="900" b="1">
                  <a:latin typeface="微软雅黑" panose="020B0503020204020204" charset="-122"/>
                  <a:ea typeface="微软雅黑" panose="020B0503020204020204" charset="-122"/>
                </a:rPr>
                <a:t>[1]</a:t>
              </a:r>
              <a:endParaRPr lang="en-US" altLang="zh-CN" sz="900" b="1">
                <a:latin typeface="微软雅黑" panose="020B0503020204020204" charset="-122"/>
                <a:ea typeface="微软雅黑" panose="020B0503020204020204" charset="-122"/>
              </a:endParaRPr>
            </a:p>
          </p:txBody>
        </p:sp>
        <p:sp>
          <p:nvSpPr>
            <p:cNvPr id="53" name="文本框 52"/>
            <p:cNvSpPr txBox="1"/>
            <p:nvPr/>
          </p:nvSpPr>
          <p:spPr>
            <a:xfrm>
              <a:off x="6113" y="2816"/>
              <a:ext cx="283" cy="198"/>
            </a:xfrm>
            <a:prstGeom prst="rect">
              <a:avLst/>
            </a:prstGeom>
            <a:solidFill>
              <a:schemeClr val="bg1"/>
            </a:solidFill>
            <a:ln w="9525">
              <a:noFill/>
            </a:ln>
          </p:spPr>
          <p:txBody>
            <a:bodyPr wrap="square" lIns="0" tIns="0" rIns="0" bIns="0" anchor="ctr" anchorCtr="0">
              <a:noAutofit/>
            </a:bodyPr>
            <a:p>
              <a:pPr indent="0" algn="ctr" fontAlgn="auto"/>
              <a:r>
                <a:rPr lang="en-US" altLang="zh-CN" sz="900" b="1">
                  <a:latin typeface="微软雅黑" panose="020B0503020204020204" charset="-122"/>
                  <a:ea typeface="微软雅黑" panose="020B0503020204020204" charset="-122"/>
                </a:rPr>
                <a:t>[3]</a:t>
              </a:r>
              <a:endParaRPr lang="en-US" altLang="zh-CN" sz="900" b="1">
                <a:latin typeface="微软雅黑" panose="020B0503020204020204" charset="-122"/>
                <a:ea typeface="微软雅黑" panose="020B0503020204020204" charset="-122"/>
              </a:endParaRPr>
            </a:p>
          </p:txBody>
        </p:sp>
        <p:sp>
          <p:nvSpPr>
            <p:cNvPr id="54" name="文本框 53"/>
            <p:cNvSpPr txBox="1"/>
            <p:nvPr/>
          </p:nvSpPr>
          <p:spPr>
            <a:xfrm>
              <a:off x="9151" y="3531"/>
              <a:ext cx="283" cy="198"/>
            </a:xfrm>
            <a:prstGeom prst="rect">
              <a:avLst/>
            </a:prstGeom>
            <a:solidFill>
              <a:schemeClr val="bg1"/>
            </a:solidFill>
            <a:ln w="9525">
              <a:noFill/>
            </a:ln>
          </p:spPr>
          <p:txBody>
            <a:bodyPr wrap="square" lIns="0" tIns="0" rIns="0" bIns="0" anchor="ctr" anchorCtr="0">
              <a:noAutofit/>
            </a:bodyPr>
            <a:p>
              <a:pPr indent="0" algn="ctr" fontAlgn="auto"/>
              <a:r>
                <a:rPr lang="en-US" altLang="zh-CN" sz="900" b="1">
                  <a:latin typeface="微软雅黑" panose="020B0503020204020204" charset="-122"/>
                  <a:ea typeface="微软雅黑" panose="020B0503020204020204" charset="-122"/>
                </a:rPr>
                <a:t>[2]</a:t>
              </a:r>
              <a:endParaRPr lang="en-US" altLang="zh-CN" sz="900" b="1">
                <a:latin typeface="微软雅黑" panose="020B0503020204020204" charset="-122"/>
                <a:ea typeface="微软雅黑" panose="020B0503020204020204" charset="-122"/>
              </a:endParaRPr>
            </a:p>
          </p:txBody>
        </p:sp>
      </p:grpSp>
      <p:sp>
        <p:nvSpPr>
          <p:cNvPr id="9" name="文本框 8"/>
          <p:cNvSpPr txBox="1"/>
          <p:nvPr/>
        </p:nvSpPr>
        <p:spPr>
          <a:xfrm>
            <a:off x="3566160" y="5953760"/>
            <a:ext cx="2603500" cy="2938780"/>
          </a:xfrm>
          <a:prstGeom prst="rect">
            <a:avLst/>
          </a:prstGeom>
          <a:noFill/>
        </p:spPr>
        <p:txBody>
          <a:bodyPr wrap="square" lIns="36195" tIns="0" rIns="36195" bIns="0" rtlCol="0">
            <a:spAutoFit/>
          </a:bodyPr>
          <a:p>
            <a:r>
              <a:rPr lang="zh-CN" altLang="en-US" sz="1000" b="1">
                <a:latin typeface="微软雅黑" panose="020B0503020204020204" charset="-122"/>
                <a:ea typeface="微软雅黑" panose="020B0503020204020204" charset="-122"/>
                <a:cs typeface="微软雅黑" panose="020B0503020204020204" charset="-122"/>
                <a:sym typeface="+mn-ea"/>
              </a:rPr>
              <a:t>※</a:t>
            </a:r>
            <a:r>
              <a:rPr lang="zh-CN" altLang="en-US" sz="1000" b="1">
                <a:latin typeface="微软雅黑" panose="020B0503020204020204" charset="-122"/>
                <a:ea typeface="微软雅黑" panose="020B0503020204020204" charset="-122"/>
              </a:rPr>
              <a:t>Installation</a:t>
            </a:r>
            <a:endParaRPr lang="zh-CN" altLang="en-US" sz="1000" b="1">
              <a:latin typeface="微软雅黑" panose="020B0503020204020204" charset="-122"/>
              <a:ea typeface="微软雅黑" panose="020B0503020204020204" charset="-122"/>
            </a:endParaRPr>
          </a:p>
          <a:p>
            <a:r>
              <a:rPr lang="en-US" altLang="zh-CN" sz="1000">
                <a:latin typeface="微软雅黑" panose="020B0503020204020204" charset="-122"/>
                <a:ea typeface="微软雅黑" panose="020B0503020204020204" charset="-122"/>
              </a:rPr>
              <a:t>    </a:t>
            </a:r>
            <a:r>
              <a:rPr sz="900">
                <a:latin typeface="微软雅黑" panose="020B0503020204020204" charset="-122"/>
                <a:ea typeface="微软雅黑" panose="020B0503020204020204" charset="-122"/>
              </a:rPr>
              <a:t>Apply engine oil to the new rubber seal [1].</a:t>
            </a:r>
            <a:endParaRPr sz="900">
              <a:latin typeface="微软雅黑" panose="020B0503020204020204" charset="-122"/>
              <a:ea typeface="微软雅黑" panose="020B0503020204020204" charset="-122"/>
            </a:endParaRPr>
          </a:p>
          <a:p>
            <a:r>
              <a:rPr sz="900">
                <a:latin typeface="微软雅黑" panose="020B0503020204020204" charset="-122"/>
                <a:ea typeface="微软雅黑" panose="020B0503020204020204" charset="-122"/>
              </a:rPr>
              <a:t>Install the following components.</a:t>
            </a:r>
            <a:endParaRPr sz="900">
              <a:latin typeface="微软雅黑" panose="020B0503020204020204" charset="-122"/>
              <a:ea typeface="微软雅黑" panose="020B0503020204020204" charset="-122"/>
            </a:endParaRPr>
          </a:p>
          <a:p>
            <a:r>
              <a:rPr sz="900">
                <a:latin typeface="微软雅黑" panose="020B0503020204020204" charset="-122"/>
                <a:ea typeface="微软雅黑" panose="020B0503020204020204" charset="-122"/>
              </a:rPr>
              <a:t>- 4 x M5x16 fuel pump unit mounting bolts.</a:t>
            </a:r>
            <a:endParaRPr sz="900">
              <a:latin typeface="微软雅黑" panose="020B0503020204020204" charset="-122"/>
              <a:ea typeface="微软雅黑" panose="020B0503020204020204" charset="-122"/>
            </a:endParaRPr>
          </a:p>
          <a:p>
            <a:endParaRPr sz="900">
              <a:latin typeface="微软雅黑" panose="020B0503020204020204" charset="-122"/>
              <a:ea typeface="微软雅黑" panose="020B0503020204020204" charset="-122"/>
            </a:endParaRPr>
          </a:p>
          <a:p>
            <a:r>
              <a:rPr sz="900">
                <a:latin typeface="微软雅黑" panose="020B0503020204020204" charset="-122"/>
                <a:ea typeface="微软雅黑" panose="020B0503020204020204" charset="-122"/>
              </a:rPr>
              <a:t>Caution.</a:t>
            </a:r>
            <a:endParaRPr sz="900">
              <a:latin typeface="微软雅黑" panose="020B0503020204020204" charset="-122"/>
              <a:ea typeface="微软雅黑" panose="020B0503020204020204" charset="-122"/>
            </a:endParaRPr>
          </a:p>
          <a:p>
            <a:r>
              <a:rPr sz="900">
                <a:latin typeface="微软雅黑" panose="020B0503020204020204" charset="-122"/>
                <a:ea typeface="微软雅黑" panose="020B0503020204020204" charset="-122"/>
              </a:rPr>
              <a:t>-Make sure the rubber seal [1] is located in the fuel pump base recess [2].</a:t>
            </a:r>
            <a:endParaRPr sz="900">
              <a:latin typeface="微软雅黑" panose="020B0503020204020204" charset="-122"/>
              <a:ea typeface="微软雅黑" panose="020B0503020204020204" charset="-122"/>
            </a:endParaRPr>
          </a:p>
          <a:p>
            <a:r>
              <a:rPr sz="900">
                <a:latin typeface="微软雅黑" panose="020B0503020204020204" charset="-122"/>
                <a:ea typeface="微软雅黑" panose="020B0503020204020204" charset="-122"/>
              </a:rPr>
              <a:t>Install the fuel pump bracket and fuel pump onto the fuel base.</a:t>
            </a:r>
            <a:endParaRPr sz="900">
              <a:latin typeface="微软雅黑" panose="020B0503020204020204" charset="-122"/>
              <a:ea typeface="微软雅黑" panose="020B0503020204020204" charset="-122"/>
            </a:endParaRPr>
          </a:p>
          <a:p>
            <a:r>
              <a:rPr sz="900">
                <a:latin typeface="微软雅黑" panose="020B0503020204020204" charset="-122"/>
                <a:ea typeface="微软雅黑" panose="020B0503020204020204" charset="-122"/>
              </a:rPr>
              <a:t>-Align the fuel pump plate slots with the fuel pump unit lugs.</a:t>
            </a:r>
            <a:endParaRPr sz="900">
              <a:latin typeface="微软雅黑" panose="020B0503020204020204" charset="-122"/>
              <a:ea typeface="微软雅黑" panose="020B0503020204020204" charset="-122"/>
            </a:endParaRPr>
          </a:p>
          <a:p>
            <a:r>
              <a:rPr sz="900">
                <a:latin typeface="微软雅黑" panose="020B0503020204020204" charset="-122"/>
                <a:ea typeface="微软雅黑" panose="020B0503020204020204" charset="-122"/>
              </a:rPr>
              <a:t>Install the fuel pump assembly so that the fuel fitting [3] is toward the left front of the fuel tank.</a:t>
            </a:r>
            <a:endParaRPr sz="900">
              <a:latin typeface="微软雅黑" panose="020B0503020204020204" charset="-122"/>
              <a:ea typeface="微软雅黑" panose="020B0503020204020204" charset="-122"/>
            </a:endParaRPr>
          </a:p>
          <a:p>
            <a:r>
              <a:rPr sz="900">
                <a:latin typeface="微软雅黑" panose="020B0503020204020204" charset="-122"/>
                <a:ea typeface="微软雅黑" panose="020B0503020204020204" charset="-122"/>
              </a:rPr>
              <a:t>-Be careful not to damage the fuel pump unit.</a:t>
            </a:r>
            <a:endParaRPr sz="900">
              <a:latin typeface="微软雅黑" panose="020B0503020204020204" charset="-122"/>
              <a:ea typeface="微软雅黑" panose="020B0503020204020204" charset="-122"/>
            </a:endParaRPr>
          </a:p>
          <a:p>
            <a:r>
              <a:rPr sz="900">
                <a:latin typeface="微软雅黑" panose="020B0503020204020204" charset="-122"/>
                <a:ea typeface="微软雅黑" panose="020B0503020204020204" charset="-122"/>
              </a:rPr>
              <a:t>Tighten the fuel pump unit mounting bolts [4] to the specified torque in the order shown in Figure 1.</a:t>
            </a:r>
            <a:endParaRPr sz="900">
              <a:latin typeface="微软雅黑" panose="020B0503020204020204" charset="-122"/>
              <a:ea typeface="微软雅黑" panose="020B0503020204020204" charset="-122"/>
            </a:endParaRPr>
          </a:p>
          <a:p>
            <a:r>
              <a:rPr sz="900">
                <a:latin typeface="微软雅黑" panose="020B0503020204020204" charset="-122"/>
                <a:ea typeface="微软雅黑" panose="020B0503020204020204" charset="-122"/>
              </a:rPr>
              <a:t>Torque.</a:t>
            </a:r>
            <a:endParaRPr sz="900">
              <a:latin typeface="微软雅黑" panose="020B0503020204020204" charset="-122"/>
              <a:ea typeface="微软雅黑" panose="020B0503020204020204" charset="-122"/>
            </a:endParaRPr>
          </a:p>
          <a:p>
            <a:r>
              <a:rPr sz="900">
                <a:latin typeface="微软雅黑" panose="020B0503020204020204" charset="-122"/>
                <a:ea typeface="微软雅黑" panose="020B0503020204020204" charset="-122"/>
              </a:rPr>
              <a:t>8.0 N-m (0.8kgf-m , 6lbf-ft)</a:t>
            </a:r>
            <a:endParaRPr sz="900">
              <a:latin typeface="微软雅黑" panose="020B0503020204020204" charset="-122"/>
              <a:ea typeface="微软雅黑" panose="020B0503020204020204" charset="-122"/>
            </a:endParaRPr>
          </a:p>
        </p:txBody>
      </p:sp>
      <p:grpSp>
        <p:nvGrpSpPr>
          <p:cNvPr id="63" name="组合 62"/>
          <p:cNvGrpSpPr>
            <a:grpSpLocks noChangeAspect="1"/>
          </p:cNvGrpSpPr>
          <p:nvPr/>
        </p:nvGrpSpPr>
        <p:grpSpPr>
          <a:xfrm>
            <a:off x="1387475" y="6049645"/>
            <a:ext cx="2160000" cy="1357341"/>
            <a:chOff x="6028" y="5447"/>
            <a:chExt cx="3402" cy="2080"/>
          </a:xfrm>
        </p:grpSpPr>
        <p:pic>
          <p:nvPicPr>
            <p:cNvPr id="11" name="图片 10" descr="450燃油泵单元左侧油箱4"/>
            <p:cNvPicPr>
              <a:picLocks noChangeAspect="1"/>
            </p:cNvPicPr>
            <p:nvPr/>
          </p:nvPicPr>
          <p:blipFill>
            <a:blip r:embed="rId5"/>
            <a:srcRect l="23506" t="22575" r="20446" b="8315"/>
            <a:stretch>
              <a:fillRect/>
            </a:stretch>
          </p:blipFill>
          <p:spPr>
            <a:xfrm>
              <a:off x="6028" y="5447"/>
              <a:ext cx="3402" cy="2081"/>
            </a:xfrm>
            <a:prstGeom prst="rect">
              <a:avLst/>
            </a:prstGeom>
            <a:ln>
              <a:solidFill>
                <a:schemeClr val="tx1"/>
              </a:solidFill>
            </a:ln>
          </p:spPr>
        </p:pic>
        <p:cxnSp>
          <p:nvCxnSpPr>
            <p:cNvPr id="14" name="直接连接符 13"/>
            <p:cNvCxnSpPr/>
            <p:nvPr/>
          </p:nvCxnSpPr>
          <p:spPr>
            <a:xfrm>
              <a:off x="7175" y="6068"/>
              <a:ext cx="1135" cy="429"/>
            </a:xfrm>
            <a:prstGeom prst="line">
              <a:avLst/>
            </a:prstGeom>
            <a:ln w="158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flipH="1">
              <a:off x="6791" y="6091"/>
              <a:ext cx="416" cy="526"/>
            </a:xfrm>
            <a:prstGeom prst="line">
              <a:avLst/>
            </a:prstGeom>
            <a:ln w="158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a:off x="6792" y="6622"/>
              <a:ext cx="1201" cy="476"/>
            </a:xfrm>
            <a:prstGeom prst="line">
              <a:avLst/>
            </a:prstGeom>
            <a:ln w="158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flipH="1">
              <a:off x="7993" y="6472"/>
              <a:ext cx="310" cy="626"/>
            </a:xfrm>
            <a:prstGeom prst="line">
              <a:avLst/>
            </a:prstGeom>
            <a:ln w="158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 name="直接连接符 45"/>
            <p:cNvCxnSpPr/>
            <p:nvPr/>
          </p:nvCxnSpPr>
          <p:spPr>
            <a:xfrm>
              <a:off x="7207" y="5757"/>
              <a:ext cx="2019" cy="0"/>
            </a:xfrm>
            <a:prstGeom prst="line">
              <a:avLst/>
            </a:prstGeom>
            <a:ln w="15875">
              <a:solidFill>
                <a:srgbClr val="FF0000"/>
              </a:solidFill>
              <a:headEnd type="triangle" w="sm" len="med"/>
              <a:tailEnd type="none"/>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a:off x="7819" y="6126"/>
              <a:ext cx="1442" cy="0"/>
            </a:xfrm>
            <a:prstGeom prst="line">
              <a:avLst/>
            </a:prstGeom>
            <a:ln w="15875">
              <a:solidFill>
                <a:srgbClr val="FF0000"/>
              </a:solidFill>
              <a:headEnd type="triangle" w="sm" len="med"/>
              <a:tailEnd type="none"/>
            </a:ln>
          </p:spPr>
          <p:style>
            <a:lnRef idx="1">
              <a:schemeClr val="accent1"/>
            </a:lnRef>
            <a:fillRef idx="0">
              <a:schemeClr val="accent1"/>
            </a:fillRef>
            <a:effectRef idx="0">
              <a:schemeClr val="accent1"/>
            </a:effectRef>
            <a:fontRef idx="minor">
              <a:schemeClr val="tx1"/>
            </a:fontRef>
          </p:style>
        </p:cxnSp>
        <p:cxnSp>
          <p:nvCxnSpPr>
            <p:cNvPr id="60" name="直接连接符 59"/>
            <p:cNvCxnSpPr/>
            <p:nvPr/>
          </p:nvCxnSpPr>
          <p:spPr>
            <a:xfrm>
              <a:off x="7992" y="7118"/>
              <a:ext cx="1200" cy="0"/>
            </a:xfrm>
            <a:prstGeom prst="line">
              <a:avLst/>
            </a:prstGeom>
            <a:ln w="15875">
              <a:solidFill>
                <a:srgbClr val="FF0000"/>
              </a:solidFill>
              <a:headEnd type="triangle" w="sm" len="med"/>
              <a:tailEnd type="none"/>
            </a:ln>
          </p:spPr>
          <p:style>
            <a:lnRef idx="1">
              <a:schemeClr val="accent1"/>
            </a:lnRef>
            <a:fillRef idx="0">
              <a:schemeClr val="accent1"/>
            </a:fillRef>
            <a:effectRef idx="0">
              <a:schemeClr val="accent1"/>
            </a:effectRef>
            <a:fontRef idx="minor">
              <a:schemeClr val="tx1"/>
            </a:fontRef>
          </p:style>
        </p:cxnSp>
        <p:cxnSp>
          <p:nvCxnSpPr>
            <p:cNvPr id="62" name="直接连接符 61"/>
            <p:cNvCxnSpPr/>
            <p:nvPr/>
          </p:nvCxnSpPr>
          <p:spPr>
            <a:xfrm>
              <a:off x="6503" y="5607"/>
              <a:ext cx="0" cy="623"/>
            </a:xfrm>
            <a:prstGeom prst="line">
              <a:avLst/>
            </a:prstGeom>
            <a:ln w="158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 name="文本框 21"/>
            <p:cNvSpPr txBox="1"/>
            <p:nvPr/>
          </p:nvSpPr>
          <p:spPr>
            <a:xfrm>
              <a:off x="6351" y="5464"/>
              <a:ext cx="283" cy="198"/>
            </a:xfrm>
            <a:prstGeom prst="rect">
              <a:avLst/>
            </a:prstGeom>
            <a:solidFill>
              <a:schemeClr val="bg1"/>
            </a:solidFill>
            <a:ln w="9525">
              <a:noFill/>
            </a:ln>
          </p:spPr>
          <p:txBody>
            <a:bodyPr wrap="square" lIns="0" tIns="0" rIns="0" bIns="0" anchor="ctr" anchorCtr="0">
              <a:noAutofit/>
            </a:bodyPr>
            <a:p>
              <a:pPr indent="0" algn="ctr" fontAlgn="auto"/>
              <a:r>
                <a:rPr lang="en-US" altLang="zh-CN" sz="900" b="1">
                  <a:latin typeface="微软雅黑" panose="020B0503020204020204" charset="-122"/>
                  <a:ea typeface="微软雅黑" panose="020B0503020204020204" charset="-122"/>
                </a:rPr>
                <a:t>[3]</a:t>
              </a:r>
              <a:endParaRPr lang="en-US" altLang="zh-CN" sz="900" b="1">
                <a:latin typeface="微软雅黑" panose="020B0503020204020204" charset="-122"/>
                <a:ea typeface="微软雅黑" panose="020B0503020204020204" charset="-122"/>
              </a:endParaRPr>
            </a:p>
          </p:txBody>
        </p:sp>
        <p:sp>
          <p:nvSpPr>
            <p:cNvPr id="23" name="文本框 22"/>
            <p:cNvSpPr txBox="1"/>
            <p:nvPr/>
          </p:nvSpPr>
          <p:spPr>
            <a:xfrm>
              <a:off x="9117" y="7010"/>
              <a:ext cx="283" cy="198"/>
            </a:xfrm>
            <a:prstGeom prst="rect">
              <a:avLst/>
            </a:prstGeom>
            <a:solidFill>
              <a:schemeClr val="bg1"/>
            </a:solidFill>
            <a:ln w="9525">
              <a:noFill/>
            </a:ln>
          </p:spPr>
          <p:txBody>
            <a:bodyPr wrap="square" lIns="0" tIns="0" rIns="0" bIns="0" anchor="ctr" anchorCtr="0">
              <a:noAutofit/>
            </a:bodyPr>
            <a:p>
              <a:pPr indent="0" algn="ctr" fontAlgn="auto"/>
              <a:r>
                <a:rPr lang="en-US" altLang="zh-CN" sz="900" b="1">
                  <a:latin typeface="微软雅黑" panose="020B0503020204020204" charset="-122"/>
                  <a:ea typeface="微软雅黑" panose="020B0503020204020204" charset="-122"/>
                </a:rPr>
                <a:t>[4]</a:t>
              </a:r>
              <a:endParaRPr lang="en-US" altLang="zh-CN" sz="900" b="1">
                <a:latin typeface="微软雅黑" panose="020B0503020204020204" charset="-122"/>
                <a:ea typeface="微软雅黑" panose="020B0503020204020204" charset="-122"/>
              </a:endParaRPr>
            </a:p>
          </p:txBody>
        </p:sp>
        <p:sp>
          <p:nvSpPr>
            <p:cNvPr id="38" name="文本框 37"/>
            <p:cNvSpPr txBox="1"/>
            <p:nvPr/>
          </p:nvSpPr>
          <p:spPr>
            <a:xfrm>
              <a:off x="9134" y="5653"/>
              <a:ext cx="283" cy="198"/>
            </a:xfrm>
            <a:prstGeom prst="rect">
              <a:avLst/>
            </a:prstGeom>
            <a:solidFill>
              <a:schemeClr val="bg1"/>
            </a:solidFill>
            <a:ln w="9525">
              <a:noFill/>
            </a:ln>
          </p:spPr>
          <p:txBody>
            <a:bodyPr wrap="square" lIns="0" tIns="0" rIns="0" bIns="0" anchor="ctr" anchorCtr="0">
              <a:noAutofit/>
            </a:bodyPr>
            <a:p>
              <a:pPr indent="0" algn="ctr" fontAlgn="auto"/>
              <a:r>
                <a:rPr lang="en-US" altLang="zh-CN" sz="900" b="1">
                  <a:latin typeface="微软雅黑" panose="020B0503020204020204" charset="-122"/>
                  <a:ea typeface="微软雅黑" panose="020B0503020204020204" charset="-122"/>
                </a:rPr>
                <a:t>[1]</a:t>
              </a:r>
              <a:endParaRPr lang="en-US" altLang="zh-CN" sz="900" b="1">
                <a:latin typeface="微软雅黑" panose="020B0503020204020204" charset="-122"/>
                <a:ea typeface="微软雅黑" panose="020B0503020204020204" charset="-122"/>
              </a:endParaRPr>
            </a:p>
          </p:txBody>
        </p:sp>
        <p:sp>
          <p:nvSpPr>
            <p:cNvPr id="55" name="文本框 54"/>
            <p:cNvSpPr txBox="1"/>
            <p:nvPr/>
          </p:nvSpPr>
          <p:spPr>
            <a:xfrm>
              <a:off x="9140" y="6028"/>
              <a:ext cx="283" cy="198"/>
            </a:xfrm>
            <a:prstGeom prst="rect">
              <a:avLst/>
            </a:prstGeom>
            <a:solidFill>
              <a:schemeClr val="bg1"/>
            </a:solidFill>
            <a:ln w="9525">
              <a:noFill/>
            </a:ln>
          </p:spPr>
          <p:txBody>
            <a:bodyPr wrap="square" lIns="0" tIns="0" rIns="0" bIns="0" anchor="ctr" anchorCtr="0">
              <a:noAutofit/>
            </a:bodyPr>
            <a:p>
              <a:pPr indent="0" algn="ctr" fontAlgn="auto"/>
              <a:r>
                <a:rPr lang="en-US" altLang="zh-CN" sz="900" b="1">
                  <a:latin typeface="微软雅黑" panose="020B0503020204020204" charset="-122"/>
                  <a:ea typeface="微软雅黑" panose="020B0503020204020204" charset="-122"/>
                </a:rPr>
                <a:t>[2]</a:t>
              </a:r>
              <a:endParaRPr lang="en-US" altLang="zh-CN" sz="900" b="1">
                <a:latin typeface="微软雅黑" panose="020B0503020204020204" charset="-122"/>
                <a:ea typeface="微软雅黑" panose="020B0503020204020204" charset="-122"/>
              </a:endParaRPr>
            </a:p>
          </p:txBody>
        </p:sp>
        <p:sp>
          <p:nvSpPr>
            <p:cNvPr id="61" name="文本框 60"/>
            <p:cNvSpPr txBox="1"/>
            <p:nvPr/>
          </p:nvSpPr>
          <p:spPr>
            <a:xfrm>
              <a:off x="6050" y="7283"/>
              <a:ext cx="340" cy="227"/>
            </a:xfrm>
            <a:prstGeom prst="rect">
              <a:avLst/>
            </a:prstGeom>
            <a:solidFill>
              <a:schemeClr val="bg1"/>
            </a:solidFill>
            <a:ln w="9525">
              <a:noFill/>
            </a:ln>
          </p:spPr>
          <p:txBody>
            <a:bodyPr wrap="square" lIns="0" tIns="0" rIns="0" bIns="0" anchor="ctr" anchorCtr="0">
              <a:noAutofit/>
            </a:bodyPr>
            <a:p>
              <a:pPr indent="0" algn="ctr" fontAlgn="auto"/>
              <a:r>
                <a:rPr lang="zh-CN" altLang="en-US" sz="900" b="1">
                  <a:latin typeface="微软雅黑" panose="020B0503020204020204" charset="-122"/>
                  <a:ea typeface="微软雅黑" panose="020B0503020204020204" charset="-122"/>
                </a:rPr>
                <a:t>图</a:t>
              </a:r>
              <a:r>
                <a:rPr lang="en-US" altLang="zh-CN" sz="900" b="1">
                  <a:latin typeface="微软雅黑" panose="020B0503020204020204" charset="-122"/>
                  <a:ea typeface="微软雅黑" panose="020B0503020204020204" charset="-122"/>
                </a:rPr>
                <a:t>1</a:t>
              </a:r>
              <a:endParaRPr lang="en-US" altLang="zh-CN" sz="900" b="1">
                <a:latin typeface="微软雅黑" panose="020B0503020204020204" charset="-122"/>
                <a:ea typeface="微软雅黑" panose="020B0503020204020204" charset="-122"/>
              </a:endParaRPr>
            </a:p>
          </p:txBody>
        </p:sp>
      </p:grpSp>
      <p:sp>
        <p:nvSpPr>
          <p:cNvPr id="6" name="object 13"/>
          <p:cNvSpPr txBox="1"/>
          <p:nvPr>
            <p:custDataLst>
              <p:tags r:id="rId6"/>
            </p:custDataLst>
          </p:nvPr>
        </p:nvSpPr>
        <p:spPr>
          <a:xfrm>
            <a:off x="568960" y="8181340"/>
            <a:ext cx="766445" cy="569595"/>
          </a:xfrm>
          <a:prstGeom prst="rect">
            <a:avLst/>
          </a:prstGeom>
        </p:spPr>
        <p:txBody>
          <a:bodyPr vert="horz" wrap="square" lIns="0" tIns="13335" rIns="0" bIns="0" rtlCol="0">
            <a:noAutofit/>
          </a:bodyPr>
          <a:p>
            <a:pPr marL="168910" marR="161290" algn="just">
              <a:lnSpc>
                <a:spcPct val="125000"/>
              </a:lnSpc>
              <a:spcBef>
                <a:spcPts val="105"/>
              </a:spcBef>
            </a:pPr>
            <a:r>
              <a:rPr lang="en-US" sz="900" dirty="0">
                <a:solidFill>
                  <a:srgbClr val="FFFFFF"/>
                </a:solidFill>
                <a:latin typeface="黑体" panose="02010609060101010101" charset="-122"/>
                <a:cs typeface="黑体" panose="02010609060101010101" charset="-122"/>
              </a:rPr>
              <a:t>English</a:t>
            </a:r>
            <a:endParaRPr lang="en-US" sz="900" dirty="0">
              <a:solidFill>
                <a:srgbClr val="FFFFFF"/>
              </a:solidFill>
              <a:latin typeface="黑体" panose="02010609060101010101" charset="-122"/>
              <a:cs typeface="黑体" panose="02010609060101010101" charset="-122"/>
            </a:endParaRPr>
          </a:p>
          <a:p>
            <a:pPr marL="168910" marR="161290" algn="just">
              <a:lnSpc>
                <a:spcPct val="125000"/>
              </a:lnSpc>
              <a:spcBef>
                <a:spcPts val="105"/>
              </a:spcBef>
            </a:pPr>
            <a:r>
              <a:rPr sz="900" dirty="0">
                <a:solidFill>
                  <a:srgbClr val="FFFFFF"/>
                </a:solidFill>
                <a:latin typeface="黑体" panose="02010609060101010101" charset="-122"/>
                <a:cs typeface="黑体" panose="02010609060101010101" charset="-122"/>
              </a:rPr>
              <a:t>version</a:t>
            </a:r>
            <a:endParaRPr sz="900" dirty="0">
              <a:solidFill>
                <a:srgbClr val="FFFFFF"/>
              </a:solidFill>
              <a:latin typeface="黑体" panose="02010609060101010101" charset="-122"/>
              <a:cs typeface="黑体" panose="02010609060101010101" charset="-122"/>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292400" y="1627200"/>
            <a:ext cx="4826635" cy="7429500"/>
          </a:xfrm>
          <a:custGeom>
            <a:avLst/>
            <a:gdLst/>
            <a:ahLst/>
            <a:cxnLst/>
            <a:rect l="l" t="t" r="r" b="b"/>
            <a:pathLst>
              <a:path w="4826635" h="7429500">
                <a:moveTo>
                  <a:pt x="0" y="0"/>
                </a:moveTo>
                <a:lnTo>
                  <a:pt x="4826508" y="0"/>
                </a:lnTo>
                <a:lnTo>
                  <a:pt x="4826508" y="7429500"/>
                </a:lnTo>
                <a:lnTo>
                  <a:pt x="0" y="7429500"/>
                </a:lnTo>
                <a:lnTo>
                  <a:pt x="0" y="0"/>
                </a:lnTo>
                <a:close/>
              </a:path>
            </a:pathLst>
          </a:custGeom>
          <a:solidFill>
            <a:srgbClr val="FFFFFF"/>
          </a:solidFill>
        </p:spPr>
        <p:txBody>
          <a:bodyPr wrap="square" lIns="0" tIns="0" rIns="0" bIns="0" rtlCol="0"/>
          <a:lstStyle/>
          <a:p/>
        </p:txBody>
      </p:sp>
      <p:pic>
        <p:nvPicPr>
          <p:cNvPr id="17" name="图片 16" descr="图片4"/>
          <p:cNvPicPr>
            <a:picLocks noChangeAspect="1"/>
          </p:cNvPicPr>
          <p:nvPr/>
        </p:nvPicPr>
        <p:blipFill>
          <a:blip r:embed="rId1"/>
          <a:stretch>
            <a:fillRect/>
          </a:stretch>
        </p:blipFill>
        <p:spPr>
          <a:xfrm>
            <a:off x="4876165" y="1459865"/>
            <a:ext cx="1080000" cy="168108"/>
          </a:xfrm>
          <a:prstGeom prst="rect">
            <a:avLst/>
          </a:prstGeom>
        </p:spPr>
      </p:pic>
      <p:sp>
        <p:nvSpPr>
          <p:cNvPr id="18" name="object 5"/>
          <p:cNvSpPr/>
          <p:nvPr/>
        </p:nvSpPr>
        <p:spPr>
          <a:xfrm>
            <a:off x="6240271" y="8058150"/>
            <a:ext cx="475615" cy="1004569"/>
          </a:xfrm>
          <a:custGeom>
            <a:avLst/>
            <a:gdLst/>
            <a:ahLst/>
            <a:cxnLst/>
            <a:rect l="l" t="t" r="r" b="b"/>
            <a:pathLst>
              <a:path w="475615" h="1004570">
                <a:moveTo>
                  <a:pt x="0" y="0"/>
                </a:moveTo>
                <a:lnTo>
                  <a:pt x="475488" y="0"/>
                </a:lnTo>
                <a:lnTo>
                  <a:pt x="475488" y="1004315"/>
                </a:lnTo>
                <a:lnTo>
                  <a:pt x="0" y="1004315"/>
                </a:lnTo>
                <a:lnTo>
                  <a:pt x="0" y="0"/>
                </a:lnTo>
                <a:close/>
              </a:path>
            </a:pathLst>
          </a:custGeom>
          <a:solidFill>
            <a:srgbClr val="000000"/>
          </a:solidFill>
        </p:spPr>
        <p:txBody>
          <a:bodyPr wrap="square" lIns="0" tIns="0" rIns="0" bIns="0" rtlCol="0"/>
          <a:p/>
        </p:txBody>
      </p:sp>
      <p:sp>
        <p:nvSpPr>
          <p:cNvPr id="20" name="文本框 19"/>
          <p:cNvSpPr txBox="1"/>
          <p:nvPr/>
        </p:nvSpPr>
        <p:spPr>
          <a:xfrm>
            <a:off x="6249035" y="8775065"/>
            <a:ext cx="438785" cy="245110"/>
          </a:xfrm>
          <a:prstGeom prst="rect">
            <a:avLst/>
          </a:prstGeom>
          <a:noFill/>
        </p:spPr>
        <p:txBody>
          <a:bodyPr wrap="square" rtlCol="0">
            <a:spAutoFit/>
          </a:bodyPr>
          <a:p>
            <a:pPr algn="ctr"/>
            <a:r>
              <a:rPr lang="en-US" altLang="zh-CN" sz="1000">
                <a:solidFill>
                  <a:schemeClr val="bg1"/>
                </a:solidFill>
                <a:latin typeface="黑体" panose="02010609060101010101" charset="-122"/>
                <a:ea typeface="黑体" panose="02010609060101010101" charset="-122"/>
              </a:rPr>
              <a:t>132</a:t>
            </a:r>
            <a:endParaRPr lang="en-US" altLang="zh-CN" sz="1000">
              <a:solidFill>
                <a:schemeClr val="bg1"/>
              </a:solidFill>
              <a:latin typeface="黑体" panose="02010609060101010101" charset="-122"/>
              <a:ea typeface="黑体" panose="02010609060101010101" charset="-122"/>
            </a:endParaRPr>
          </a:p>
        </p:txBody>
      </p:sp>
      <p:sp>
        <p:nvSpPr>
          <p:cNvPr id="71" name="文本框 70"/>
          <p:cNvSpPr txBox="1"/>
          <p:nvPr/>
        </p:nvSpPr>
        <p:spPr>
          <a:xfrm>
            <a:off x="1252855" y="1630045"/>
            <a:ext cx="2560320" cy="7094220"/>
          </a:xfrm>
          <a:prstGeom prst="rect">
            <a:avLst/>
          </a:prstGeom>
          <a:noFill/>
          <a:ln w="9525">
            <a:noFill/>
          </a:ln>
        </p:spPr>
        <p:txBody>
          <a:bodyPr wrap="square" lIns="36195" tIns="0" rIns="36195" bIns="0">
            <a:spAutoFit/>
          </a:bodyPr>
          <a:p>
            <a:pPr indent="0" fontAlgn="auto"/>
            <a:r>
              <a:rPr lang="zh-CN" altLang="en-US" sz="1200" b="1">
                <a:latin typeface="微软雅黑" panose="020B0503020204020204" charset="-122"/>
                <a:ea typeface="微软雅黑" panose="020B0503020204020204" charset="-122"/>
                <a:cs typeface="微软雅黑" panose="020B0503020204020204" charset="-122"/>
                <a:sym typeface="+mn-ea"/>
              </a:rPr>
              <a:t>※</a:t>
            </a:r>
            <a:r>
              <a:rPr sz="1200" b="1">
                <a:latin typeface="微软雅黑" panose="020B0503020204020204" charset="-122"/>
                <a:ea typeface="微软雅黑" panose="020B0503020204020204" charset="-122"/>
                <a:cs typeface="微软雅黑" panose="020B0503020204020204" charset="-122"/>
                <a:sym typeface="+mn-ea"/>
              </a:rPr>
              <a:t>Front side fuel tank and rear fuel tank mounting fuel line connection check</a:t>
            </a:r>
            <a:endParaRPr lang="zh-CN" altLang="en-US" sz="1200" b="1">
              <a:latin typeface="微软雅黑" panose="020B0503020204020204" charset="-122"/>
              <a:ea typeface="微软雅黑" panose="020B0503020204020204" charset="-122"/>
              <a:cs typeface="微软雅黑" panose="020B0503020204020204" charset="-122"/>
              <a:sym typeface="+mn-ea"/>
            </a:endParaRPr>
          </a:p>
          <a:p>
            <a:pPr indent="0" fontAlgn="auto"/>
            <a:endParaRPr lang="zh-CN" altLang="en-US" sz="900">
              <a:latin typeface="微软雅黑" panose="020B0503020204020204" charset="-122"/>
              <a:ea typeface="微软雅黑" panose="020B0503020204020204" charset="-122"/>
              <a:cs typeface="微软雅黑" panose="020B0503020204020204" charset="-122"/>
              <a:sym typeface="+mn-ea"/>
            </a:endParaRPr>
          </a:p>
          <a:p>
            <a:pPr indent="0" fontAlgn="auto"/>
            <a:r>
              <a:rPr lang="zh-CN" altLang="en-US" sz="800">
                <a:latin typeface="微软雅黑" panose="020B0503020204020204" charset="-122"/>
                <a:ea typeface="微软雅黑" panose="020B0503020204020204" charset="-122"/>
                <a:cs typeface="微软雅黑" panose="020B0503020204020204" charset="-122"/>
                <a:sym typeface="+mn-ea"/>
              </a:rPr>
              <a:t>Disassembly/Installation</a:t>
            </a:r>
            <a:endParaRPr lang="zh-CN" altLang="en-US" sz="800">
              <a:latin typeface="微软雅黑" panose="020B0503020204020204" charset="-122"/>
              <a:ea typeface="微软雅黑" panose="020B0503020204020204" charset="-122"/>
              <a:cs typeface="微软雅黑" panose="020B0503020204020204" charset="-122"/>
              <a:sym typeface="+mn-ea"/>
            </a:endParaRPr>
          </a:p>
          <a:p>
            <a:pPr indent="0" fontAlgn="auto"/>
            <a:r>
              <a:rPr lang="zh-CN" altLang="en-US" sz="800">
                <a:latin typeface="微软雅黑" panose="020B0503020204020204" charset="-122"/>
                <a:ea typeface="微软雅黑" panose="020B0503020204020204" charset="-122"/>
                <a:cs typeface="微软雅黑" panose="020B0503020204020204" charset="-122"/>
                <a:sym typeface="+mn-ea"/>
              </a:rPr>
              <a:t>Remove the following.</a:t>
            </a:r>
            <a:endParaRPr lang="zh-CN" altLang="en-US" sz="800">
              <a:latin typeface="微软雅黑" panose="020B0503020204020204" charset="-122"/>
              <a:ea typeface="微软雅黑" panose="020B0503020204020204" charset="-122"/>
              <a:cs typeface="微软雅黑" panose="020B0503020204020204" charset="-122"/>
              <a:sym typeface="+mn-ea"/>
            </a:endParaRPr>
          </a:p>
          <a:p>
            <a:pPr indent="0" fontAlgn="auto"/>
            <a:r>
              <a:rPr lang="zh-CN" altLang="en-US" sz="800">
                <a:latin typeface="微软雅黑" panose="020B0503020204020204" charset="-122"/>
                <a:ea typeface="微软雅黑" panose="020B0503020204020204" charset="-122"/>
                <a:cs typeface="微软雅黑" panose="020B0503020204020204" charset="-122"/>
                <a:sym typeface="+mn-ea"/>
              </a:rPr>
              <a:t>    Before installing the fuel tank, disconnect the fuel pump supply line speed connector fuel line quick release connector.</a:t>
            </a:r>
            <a:endParaRPr lang="zh-CN" altLang="en-US" sz="800">
              <a:latin typeface="微软雅黑" panose="020B0503020204020204" charset="-122"/>
              <a:ea typeface="微软雅黑" panose="020B0503020204020204" charset="-122"/>
              <a:cs typeface="微软雅黑" panose="020B0503020204020204" charset="-122"/>
              <a:sym typeface="+mn-ea"/>
            </a:endParaRPr>
          </a:p>
          <a:p>
            <a:pPr indent="0" fontAlgn="auto"/>
            <a:r>
              <a:rPr lang="zh-CN" altLang="en-US" sz="800">
                <a:latin typeface="微软雅黑" panose="020B0503020204020204" charset="-122"/>
                <a:ea typeface="微软雅黑" panose="020B0503020204020204" charset="-122"/>
                <a:cs typeface="微软雅黑" panose="020B0503020204020204" charset="-122"/>
                <a:sym typeface="+mn-ea"/>
              </a:rPr>
              <a:t>   -Check the P1 rubber screw bolt [1] for looseness, breakage, and deterioration.</a:t>
            </a:r>
            <a:endParaRPr lang="zh-CN" altLang="en-US" sz="800">
              <a:latin typeface="微软雅黑" panose="020B0503020204020204" charset="-122"/>
              <a:ea typeface="微软雅黑" panose="020B0503020204020204" charset="-122"/>
              <a:cs typeface="微软雅黑" panose="020B0503020204020204" charset="-122"/>
              <a:sym typeface="+mn-ea"/>
            </a:endParaRPr>
          </a:p>
          <a:p>
            <a:pPr indent="0" fontAlgn="auto"/>
            <a:r>
              <a:rPr lang="zh-CN" altLang="en-US" sz="800">
                <a:latin typeface="微软雅黑" panose="020B0503020204020204" charset="-122"/>
                <a:ea typeface="微软雅黑" panose="020B0503020204020204" charset="-122"/>
                <a:cs typeface="微软雅黑" panose="020B0503020204020204" charset="-122"/>
                <a:sym typeface="+mn-ea"/>
              </a:rPr>
              <a:t>and tighten the bolts to the specified torque.</a:t>
            </a:r>
            <a:endParaRPr lang="zh-CN" altLang="en-US" sz="800">
              <a:latin typeface="微软雅黑" panose="020B0503020204020204" charset="-122"/>
              <a:ea typeface="微软雅黑" panose="020B0503020204020204" charset="-122"/>
              <a:cs typeface="微软雅黑" panose="020B0503020204020204" charset="-122"/>
              <a:sym typeface="+mn-ea"/>
            </a:endParaRPr>
          </a:p>
          <a:p>
            <a:pPr indent="0" fontAlgn="auto"/>
            <a:r>
              <a:rPr lang="zh-CN" altLang="en-US" sz="800">
                <a:latin typeface="微软雅黑" panose="020B0503020204020204" charset="-122"/>
                <a:ea typeface="微软雅黑" panose="020B0503020204020204" charset="-122"/>
                <a:cs typeface="微软雅黑" panose="020B0503020204020204" charset="-122"/>
                <a:sym typeface="+mn-ea"/>
              </a:rPr>
              <a:t>Torque: rubber screw [1]</a:t>
            </a:r>
            <a:endParaRPr lang="zh-CN" altLang="en-US" sz="800">
              <a:latin typeface="微软雅黑" panose="020B0503020204020204" charset="-122"/>
              <a:ea typeface="微软雅黑" panose="020B0503020204020204" charset="-122"/>
              <a:cs typeface="微软雅黑" panose="020B0503020204020204" charset="-122"/>
              <a:sym typeface="+mn-ea"/>
            </a:endParaRPr>
          </a:p>
          <a:p>
            <a:pPr indent="0" fontAlgn="auto"/>
            <a:r>
              <a:rPr lang="zh-CN" altLang="en-US" sz="800">
                <a:latin typeface="微软雅黑" panose="020B0503020204020204" charset="-122"/>
                <a:ea typeface="微软雅黑" panose="020B0503020204020204" charset="-122"/>
                <a:cs typeface="微软雅黑" panose="020B0503020204020204" charset="-122"/>
                <a:sym typeface="+mn-ea"/>
              </a:rPr>
              <a:t>22N-m (2.2kgf-m, 16 lbMt)</a:t>
            </a:r>
            <a:endParaRPr lang="zh-CN" altLang="en-US" sz="800">
              <a:latin typeface="微软雅黑" panose="020B0503020204020204" charset="-122"/>
              <a:ea typeface="微软雅黑" panose="020B0503020204020204" charset="-122"/>
              <a:cs typeface="微软雅黑" panose="020B0503020204020204" charset="-122"/>
              <a:sym typeface="+mn-ea"/>
            </a:endParaRPr>
          </a:p>
          <a:p>
            <a:pPr indent="0" fontAlgn="auto"/>
            <a:endParaRPr lang="zh-CN" altLang="en-US" sz="800">
              <a:latin typeface="微软雅黑" panose="020B0503020204020204" charset="-122"/>
              <a:ea typeface="微软雅黑" panose="020B0503020204020204" charset="-122"/>
              <a:cs typeface="微软雅黑" panose="020B0503020204020204" charset="-122"/>
              <a:sym typeface="+mn-ea"/>
            </a:endParaRPr>
          </a:p>
          <a:p>
            <a:pPr indent="0" fontAlgn="auto"/>
            <a:r>
              <a:rPr lang="zh-CN" altLang="en-US" sz="800">
                <a:latin typeface="微软雅黑" panose="020B0503020204020204" charset="-122"/>
                <a:ea typeface="微软雅黑" panose="020B0503020204020204" charset="-122"/>
                <a:cs typeface="微软雅黑" panose="020B0503020204020204" charset="-122"/>
                <a:sym typeface="+mn-ea"/>
              </a:rPr>
              <a:t> -Check P1 bolt [1] for looseness adjust tank mounting bracket to proper angle and tighten bolt to specified torque.</a:t>
            </a:r>
            <a:endParaRPr lang="zh-CN" altLang="en-US" sz="800">
              <a:latin typeface="微软雅黑" panose="020B0503020204020204" charset="-122"/>
              <a:ea typeface="微软雅黑" panose="020B0503020204020204" charset="-122"/>
              <a:cs typeface="微软雅黑" panose="020B0503020204020204" charset="-122"/>
              <a:sym typeface="+mn-ea"/>
            </a:endParaRPr>
          </a:p>
          <a:p>
            <a:pPr indent="0" fontAlgn="auto"/>
            <a:r>
              <a:rPr lang="zh-CN" altLang="en-US" sz="800">
                <a:latin typeface="微软雅黑" panose="020B0503020204020204" charset="-122"/>
                <a:ea typeface="微软雅黑" panose="020B0503020204020204" charset="-122"/>
                <a:cs typeface="微软雅黑" panose="020B0503020204020204" charset="-122"/>
                <a:sym typeface="+mn-ea"/>
              </a:rPr>
              <a:t>Torque: front fuel tank mounting bracket bolts [2];</a:t>
            </a:r>
            <a:endParaRPr lang="zh-CN" altLang="en-US" sz="800">
              <a:latin typeface="微软雅黑" panose="020B0503020204020204" charset="-122"/>
              <a:ea typeface="微软雅黑" panose="020B0503020204020204" charset="-122"/>
              <a:cs typeface="微软雅黑" panose="020B0503020204020204" charset="-122"/>
              <a:sym typeface="+mn-ea"/>
            </a:endParaRPr>
          </a:p>
          <a:p>
            <a:pPr indent="0" fontAlgn="auto"/>
            <a:r>
              <a:rPr lang="zh-CN" altLang="en-US" sz="800">
                <a:latin typeface="微软雅黑" panose="020B0503020204020204" charset="-122"/>
                <a:ea typeface="微软雅黑" panose="020B0503020204020204" charset="-122"/>
                <a:cs typeface="微软雅黑" panose="020B0503020204020204" charset="-122"/>
                <a:sym typeface="+mn-ea"/>
              </a:rPr>
              <a:t>15N-m (1.5kgf-m, 11 lbMt)</a:t>
            </a:r>
            <a:endParaRPr lang="zh-CN" altLang="en-US" sz="800">
              <a:latin typeface="微软雅黑" panose="020B0503020204020204" charset="-122"/>
              <a:ea typeface="微软雅黑" panose="020B0503020204020204" charset="-122"/>
              <a:cs typeface="微软雅黑" panose="020B0503020204020204" charset="-122"/>
              <a:sym typeface="+mn-ea"/>
            </a:endParaRPr>
          </a:p>
          <a:p>
            <a:pPr indent="0" fontAlgn="auto"/>
            <a:endParaRPr lang="zh-CN" altLang="en-US" sz="800">
              <a:latin typeface="微软雅黑" panose="020B0503020204020204" charset="-122"/>
              <a:ea typeface="微软雅黑" panose="020B0503020204020204" charset="-122"/>
              <a:cs typeface="微软雅黑" panose="020B0503020204020204" charset="-122"/>
              <a:sym typeface="+mn-ea"/>
            </a:endParaRPr>
          </a:p>
          <a:p>
            <a:pPr indent="0" fontAlgn="auto"/>
            <a:r>
              <a:rPr lang="zh-CN" altLang="en-US" sz="800">
                <a:latin typeface="微软雅黑" panose="020B0503020204020204" charset="-122"/>
                <a:ea typeface="微软雅黑" panose="020B0503020204020204" charset="-122"/>
                <a:cs typeface="微软雅黑" panose="020B0503020204020204" charset="-122"/>
                <a:sym typeface="+mn-ea"/>
              </a:rPr>
              <a:t>    -Adjust the Figure 1 hexagonal nuts [3] to the proper position and tighten the bolts to the specified torque before installation.</a:t>
            </a:r>
            <a:endParaRPr lang="zh-CN" altLang="en-US" sz="800">
              <a:latin typeface="微软雅黑" panose="020B0503020204020204" charset="-122"/>
              <a:ea typeface="微软雅黑" panose="020B0503020204020204" charset="-122"/>
              <a:cs typeface="微软雅黑" panose="020B0503020204020204" charset="-122"/>
              <a:sym typeface="+mn-ea"/>
            </a:endParaRPr>
          </a:p>
          <a:p>
            <a:pPr indent="0" fontAlgn="auto"/>
            <a:r>
              <a:rPr lang="zh-CN" altLang="en-US" sz="800">
                <a:latin typeface="微软雅黑" panose="020B0503020204020204" charset="-122"/>
                <a:ea typeface="微软雅黑" panose="020B0503020204020204" charset="-122"/>
                <a:cs typeface="微软雅黑" panose="020B0503020204020204" charset="-122"/>
                <a:sym typeface="+mn-ea"/>
              </a:rPr>
              <a:t>Torque: front fuel tank mounting hex nut to frame connection [3];</a:t>
            </a:r>
            <a:endParaRPr lang="zh-CN" altLang="en-US" sz="800">
              <a:latin typeface="微软雅黑" panose="020B0503020204020204" charset="-122"/>
              <a:ea typeface="微软雅黑" panose="020B0503020204020204" charset="-122"/>
              <a:cs typeface="微软雅黑" panose="020B0503020204020204" charset="-122"/>
              <a:sym typeface="+mn-ea"/>
            </a:endParaRPr>
          </a:p>
          <a:p>
            <a:pPr indent="0" fontAlgn="auto"/>
            <a:r>
              <a:rPr lang="zh-CN" altLang="en-US" sz="800">
                <a:latin typeface="微软雅黑" panose="020B0503020204020204" charset="-122"/>
                <a:ea typeface="微软雅黑" panose="020B0503020204020204" charset="-122"/>
                <a:cs typeface="微软雅黑" panose="020B0503020204020204" charset="-122"/>
                <a:sym typeface="+mn-ea"/>
              </a:rPr>
              <a:t>15 N-m (1.5 kgf-m, 11 lbMt)</a:t>
            </a:r>
            <a:endParaRPr lang="zh-CN" altLang="en-US" sz="800">
              <a:latin typeface="微软雅黑" panose="020B0503020204020204" charset="-122"/>
              <a:ea typeface="微软雅黑" panose="020B0503020204020204" charset="-122"/>
              <a:cs typeface="微软雅黑" panose="020B0503020204020204" charset="-122"/>
              <a:sym typeface="+mn-ea"/>
            </a:endParaRPr>
          </a:p>
          <a:p>
            <a:pPr indent="0" fontAlgn="auto"/>
            <a:r>
              <a:rPr lang="zh-CN" altLang="en-US" sz="800">
                <a:latin typeface="微软雅黑" panose="020B0503020204020204" charset="-122"/>
                <a:ea typeface="微软雅黑" panose="020B0503020204020204" charset="-122"/>
                <a:cs typeface="微软雅黑" panose="020B0503020204020204" charset="-122"/>
                <a:sym typeface="+mn-ea"/>
              </a:rPr>
              <a:t>(Left and right side fuel tank mounting bolts are adjusted with the same locking torque)</a:t>
            </a:r>
            <a:endParaRPr lang="zh-CN" altLang="en-US" sz="800">
              <a:latin typeface="微软雅黑" panose="020B0503020204020204" charset="-122"/>
              <a:ea typeface="微软雅黑" panose="020B0503020204020204" charset="-122"/>
              <a:cs typeface="微软雅黑" panose="020B0503020204020204" charset="-122"/>
              <a:sym typeface="+mn-ea"/>
            </a:endParaRPr>
          </a:p>
          <a:p>
            <a:pPr indent="0" fontAlgn="auto"/>
            <a:endParaRPr lang="zh-CN" altLang="en-US" sz="800">
              <a:latin typeface="微软雅黑" panose="020B0503020204020204" charset="-122"/>
              <a:ea typeface="微软雅黑" panose="020B0503020204020204" charset="-122"/>
              <a:cs typeface="微软雅黑" panose="020B0503020204020204" charset="-122"/>
              <a:sym typeface="+mn-ea"/>
            </a:endParaRPr>
          </a:p>
          <a:p>
            <a:pPr indent="0" fontAlgn="auto"/>
            <a:r>
              <a:rPr lang="zh-CN" altLang="en-US" sz="800">
                <a:latin typeface="微软雅黑" panose="020B0503020204020204" charset="-122"/>
                <a:ea typeface="微软雅黑" panose="020B0503020204020204" charset="-122"/>
                <a:cs typeface="微软雅黑" panose="020B0503020204020204" charset="-122"/>
                <a:sym typeface="+mn-ea"/>
              </a:rPr>
              <a:t>As P2.</a:t>
            </a:r>
            <a:endParaRPr lang="zh-CN" altLang="en-US" sz="800">
              <a:latin typeface="微软雅黑" panose="020B0503020204020204" charset="-122"/>
              <a:ea typeface="微软雅黑" panose="020B0503020204020204" charset="-122"/>
              <a:cs typeface="微软雅黑" panose="020B0503020204020204" charset="-122"/>
              <a:sym typeface="+mn-ea"/>
            </a:endParaRPr>
          </a:p>
          <a:p>
            <a:pPr indent="0" fontAlgn="auto"/>
            <a:r>
              <a:rPr lang="zh-CN" altLang="en-US" sz="800">
                <a:latin typeface="微软雅黑" panose="020B0503020204020204" charset="-122"/>
                <a:ea typeface="微软雅黑" panose="020B0503020204020204" charset="-122"/>
                <a:cs typeface="微软雅黑" panose="020B0503020204020204" charset="-122"/>
                <a:sym typeface="+mn-ea"/>
              </a:rPr>
              <a:t>    first hang the right side tank on the frame and tighten the bolt through the turning over inch sleeve to the specified torque.</a:t>
            </a:r>
            <a:endParaRPr lang="zh-CN" altLang="en-US" sz="800">
              <a:latin typeface="微软雅黑" panose="020B0503020204020204" charset="-122"/>
              <a:ea typeface="微软雅黑" panose="020B0503020204020204" charset="-122"/>
              <a:cs typeface="微软雅黑" panose="020B0503020204020204" charset="-122"/>
              <a:sym typeface="+mn-ea"/>
            </a:endParaRPr>
          </a:p>
          <a:p>
            <a:pPr indent="0" fontAlgn="auto"/>
            <a:r>
              <a:rPr lang="zh-CN" altLang="en-US" sz="800">
                <a:latin typeface="微软雅黑" panose="020B0503020204020204" charset="-122"/>
                <a:ea typeface="微软雅黑" panose="020B0503020204020204" charset="-122"/>
                <a:cs typeface="微软雅黑" panose="020B0503020204020204" charset="-122"/>
                <a:sym typeface="+mn-ea"/>
              </a:rPr>
              <a:t>Torque: fuel tank mounting screw [1]</a:t>
            </a:r>
            <a:endParaRPr lang="zh-CN" altLang="en-US" sz="800">
              <a:latin typeface="微软雅黑" panose="020B0503020204020204" charset="-122"/>
              <a:ea typeface="微软雅黑" panose="020B0503020204020204" charset="-122"/>
              <a:cs typeface="微软雅黑" panose="020B0503020204020204" charset="-122"/>
              <a:sym typeface="+mn-ea"/>
            </a:endParaRPr>
          </a:p>
          <a:p>
            <a:pPr indent="0" fontAlgn="auto"/>
            <a:r>
              <a:rPr lang="zh-CN" altLang="en-US" sz="800">
                <a:latin typeface="微软雅黑" panose="020B0503020204020204" charset="-122"/>
                <a:ea typeface="微软雅黑" panose="020B0503020204020204" charset="-122"/>
                <a:cs typeface="微软雅黑" panose="020B0503020204020204" charset="-122"/>
                <a:sym typeface="+mn-ea"/>
              </a:rPr>
              <a:t>22N-m (2.2kgf-m, 16 lbMt)</a:t>
            </a:r>
            <a:endParaRPr lang="zh-CN" altLang="en-US" sz="800">
              <a:latin typeface="微软雅黑" panose="020B0503020204020204" charset="-122"/>
              <a:ea typeface="微软雅黑" panose="020B0503020204020204" charset="-122"/>
              <a:cs typeface="微软雅黑" panose="020B0503020204020204" charset="-122"/>
              <a:sym typeface="+mn-ea"/>
            </a:endParaRPr>
          </a:p>
          <a:p>
            <a:pPr indent="0" fontAlgn="auto"/>
            <a:r>
              <a:rPr lang="zh-CN" altLang="en-US" sz="800">
                <a:latin typeface="微软雅黑" panose="020B0503020204020204" charset="-122"/>
                <a:ea typeface="微软雅黑" panose="020B0503020204020204" charset="-122"/>
                <a:cs typeface="微软雅黑" panose="020B0503020204020204" charset="-122"/>
                <a:sym typeface="+mn-ea"/>
              </a:rPr>
              <a:t>and connect the tank vent hose [2].</a:t>
            </a:r>
            <a:endParaRPr lang="zh-CN" altLang="en-US" sz="800">
              <a:latin typeface="微软雅黑" panose="020B0503020204020204" charset="-122"/>
              <a:ea typeface="微软雅黑" panose="020B0503020204020204" charset="-122"/>
              <a:cs typeface="微软雅黑" panose="020B0503020204020204" charset="-122"/>
              <a:sym typeface="+mn-ea"/>
            </a:endParaRPr>
          </a:p>
          <a:p>
            <a:pPr indent="0" fontAlgn="auto"/>
            <a:r>
              <a:rPr lang="zh-CN" altLang="en-US" sz="800">
                <a:latin typeface="微软雅黑" panose="020B0503020204020204" charset="-122"/>
                <a:ea typeface="微软雅黑" panose="020B0503020204020204" charset="-122"/>
                <a:cs typeface="微软雅黑" panose="020B0503020204020204" charset="-122"/>
                <a:sym typeface="+mn-ea"/>
              </a:rPr>
              <a:t>The installation order is the reverse of the disassembly order.</a:t>
            </a:r>
            <a:endParaRPr lang="zh-CN" altLang="en-US" sz="800">
              <a:latin typeface="微软雅黑" panose="020B0503020204020204" charset="-122"/>
              <a:ea typeface="微软雅黑" panose="020B0503020204020204" charset="-122"/>
              <a:cs typeface="微软雅黑" panose="020B0503020204020204" charset="-122"/>
              <a:sym typeface="+mn-ea"/>
            </a:endParaRPr>
          </a:p>
          <a:p>
            <a:pPr indent="0" fontAlgn="auto"/>
            <a:r>
              <a:rPr lang="zh-CN" altLang="en-US" sz="800">
                <a:latin typeface="微软雅黑" panose="020B0503020204020204" charset="-122"/>
                <a:ea typeface="微软雅黑" panose="020B0503020204020204" charset="-122"/>
                <a:cs typeface="微软雅黑" panose="020B0503020204020204" charset="-122"/>
                <a:sym typeface="+mn-ea"/>
              </a:rPr>
              <a:t>(The left and right side tanks are installed in the same way)</a:t>
            </a:r>
            <a:endParaRPr lang="zh-CN" altLang="en-US" sz="800">
              <a:latin typeface="微软雅黑" panose="020B0503020204020204" charset="-122"/>
              <a:ea typeface="微软雅黑" panose="020B0503020204020204" charset="-122"/>
              <a:cs typeface="微软雅黑" panose="020B0503020204020204" charset="-122"/>
              <a:sym typeface="+mn-ea"/>
            </a:endParaRPr>
          </a:p>
          <a:p>
            <a:pPr indent="0" fontAlgn="auto"/>
            <a:endParaRPr lang="zh-CN" altLang="en-US" sz="800">
              <a:latin typeface="微软雅黑" panose="020B0503020204020204" charset="-122"/>
              <a:ea typeface="微软雅黑" panose="020B0503020204020204" charset="-122"/>
              <a:cs typeface="微软雅黑" panose="020B0503020204020204" charset="-122"/>
              <a:sym typeface="+mn-ea"/>
            </a:endParaRPr>
          </a:p>
          <a:p>
            <a:pPr indent="0" fontAlgn="auto"/>
            <a:r>
              <a:rPr lang="zh-CN" altLang="en-US" sz="800">
                <a:latin typeface="微软雅黑" panose="020B0503020204020204" charset="-122"/>
                <a:ea typeface="微软雅黑" panose="020B0503020204020204" charset="-122"/>
                <a:cs typeface="微软雅黑" panose="020B0503020204020204" charset="-122"/>
                <a:sym typeface="+mn-ea"/>
              </a:rPr>
              <a:t>As in P3.</a:t>
            </a:r>
            <a:endParaRPr lang="zh-CN" altLang="en-US" sz="800">
              <a:latin typeface="微软雅黑" panose="020B0503020204020204" charset="-122"/>
              <a:ea typeface="微软雅黑" panose="020B0503020204020204" charset="-122"/>
              <a:cs typeface="微软雅黑" panose="020B0503020204020204" charset="-122"/>
              <a:sym typeface="+mn-ea"/>
            </a:endParaRPr>
          </a:p>
          <a:p>
            <a:pPr indent="0" fontAlgn="auto"/>
            <a:r>
              <a:rPr lang="zh-CN" altLang="en-US" sz="800">
                <a:latin typeface="微软雅黑" panose="020B0503020204020204" charset="-122"/>
                <a:ea typeface="微软雅黑" panose="020B0503020204020204" charset="-122"/>
                <a:cs typeface="微软雅黑" panose="020B0503020204020204" charset="-122"/>
                <a:sym typeface="+mn-ea"/>
              </a:rPr>
              <a:t>    Connect the right side tank fuel hose [1] through the engine and frame lower beam to the left side tank quick plug [2] and check for looseness, damage or leaks.</a:t>
            </a:r>
            <a:endParaRPr lang="zh-CN" altLang="en-US" sz="800">
              <a:latin typeface="微软雅黑" panose="020B0503020204020204" charset="-122"/>
              <a:ea typeface="微软雅黑" panose="020B0503020204020204" charset="-122"/>
              <a:cs typeface="微软雅黑" panose="020B0503020204020204" charset="-122"/>
              <a:sym typeface="+mn-ea"/>
            </a:endParaRPr>
          </a:p>
          <a:p>
            <a:pPr indent="0" fontAlgn="auto"/>
            <a:r>
              <a:rPr lang="zh-CN" altLang="en-US" sz="800">
                <a:latin typeface="微软雅黑" panose="020B0503020204020204" charset="-122"/>
                <a:ea typeface="微软雅黑" panose="020B0503020204020204" charset="-122"/>
                <a:cs typeface="微软雅黑" panose="020B0503020204020204" charset="-122"/>
                <a:sym typeface="+mn-ea"/>
              </a:rPr>
              <a:t>Replace if necessary.</a:t>
            </a:r>
            <a:endParaRPr lang="zh-CN" altLang="en-US" sz="800">
              <a:latin typeface="微软雅黑" panose="020B0503020204020204" charset="-122"/>
              <a:ea typeface="微软雅黑" panose="020B0503020204020204" charset="-122"/>
              <a:cs typeface="微软雅黑" panose="020B0503020204020204" charset="-122"/>
              <a:sym typeface="+mn-ea"/>
            </a:endParaRPr>
          </a:p>
          <a:p>
            <a:pPr indent="0" fontAlgn="auto"/>
            <a:endParaRPr lang="zh-CN" altLang="en-US" sz="800">
              <a:latin typeface="微软雅黑" panose="020B0503020204020204" charset="-122"/>
              <a:ea typeface="微软雅黑" panose="020B0503020204020204" charset="-122"/>
              <a:cs typeface="微软雅黑" panose="020B0503020204020204" charset="-122"/>
              <a:sym typeface="+mn-ea"/>
            </a:endParaRPr>
          </a:p>
          <a:p>
            <a:pPr indent="0" fontAlgn="auto"/>
            <a:r>
              <a:rPr lang="zh-CN" altLang="en-US" sz="800">
                <a:latin typeface="微软雅黑" panose="020B0503020204020204" charset="-122"/>
                <a:ea typeface="微软雅黑" panose="020B0503020204020204" charset="-122"/>
                <a:cs typeface="微软雅黑" panose="020B0503020204020204" charset="-122"/>
                <a:sym typeface="+mn-ea"/>
              </a:rPr>
              <a:t>As in P4.</a:t>
            </a:r>
            <a:endParaRPr lang="zh-CN" altLang="en-US" sz="800">
              <a:latin typeface="微软雅黑" panose="020B0503020204020204" charset="-122"/>
              <a:ea typeface="微软雅黑" panose="020B0503020204020204" charset="-122"/>
              <a:cs typeface="微软雅黑" panose="020B0503020204020204" charset="-122"/>
              <a:sym typeface="+mn-ea"/>
            </a:endParaRPr>
          </a:p>
          <a:p>
            <a:pPr indent="0" fontAlgn="auto"/>
            <a:r>
              <a:rPr lang="zh-CN" altLang="en-US" sz="800">
                <a:latin typeface="微软雅黑" panose="020B0503020204020204" charset="-122"/>
                <a:ea typeface="微软雅黑" panose="020B0503020204020204" charset="-122"/>
                <a:cs typeface="微软雅黑" panose="020B0503020204020204" charset="-122"/>
                <a:sym typeface="+mn-ea"/>
              </a:rPr>
              <a:t>   The rear tank fuel hose is connected to the front right side tank using the quick plug [1] then check for looseness, damage or leaks.</a:t>
            </a:r>
            <a:endParaRPr lang="zh-CN" altLang="en-US" sz="800">
              <a:latin typeface="微软雅黑" panose="020B0503020204020204" charset="-122"/>
              <a:ea typeface="微软雅黑" panose="020B0503020204020204" charset="-122"/>
              <a:cs typeface="微软雅黑" panose="020B0503020204020204" charset="-122"/>
              <a:sym typeface="+mn-ea"/>
            </a:endParaRPr>
          </a:p>
          <a:p>
            <a:pPr indent="0" fontAlgn="auto"/>
            <a:r>
              <a:rPr lang="zh-CN" altLang="en-US" sz="800">
                <a:latin typeface="微软雅黑" panose="020B0503020204020204" charset="-122"/>
                <a:ea typeface="微软雅黑" panose="020B0503020204020204" charset="-122"/>
                <a:cs typeface="微软雅黑" panose="020B0503020204020204" charset="-122"/>
                <a:sym typeface="+mn-ea"/>
              </a:rPr>
              <a:t>   The rear fuel tank and front right side fuel tank connection hose is accurately seated in the wire hook bracket.</a:t>
            </a:r>
            <a:endParaRPr lang="zh-CN" altLang="en-US" sz="800">
              <a:latin typeface="微软雅黑" panose="020B0503020204020204" charset="-122"/>
              <a:ea typeface="微软雅黑" panose="020B0503020204020204" charset="-122"/>
              <a:cs typeface="微软雅黑" panose="020B0503020204020204" charset="-122"/>
              <a:sym typeface="+mn-ea"/>
            </a:endParaRPr>
          </a:p>
        </p:txBody>
      </p:sp>
      <p:pic>
        <p:nvPicPr>
          <p:cNvPr id="14" name="图片 13" descr="左右油箱连接油管"/>
          <p:cNvPicPr>
            <a:picLocks noChangeAspect="1"/>
          </p:cNvPicPr>
          <p:nvPr/>
        </p:nvPicPr>
        <p:blipFill>
          <a:blip r:embed="rId2"/>
          <a:srcRect l="3515" t="19759" r="31234"/>
          <a:stretch>
            <a:fillRect/>
          </a:stretch>
        </p:blipFill>
        <p:spPr>
          <a:xfrm>
            <a:off x="3825875" y="5693410"/>
            <a:ext cx="2160000" cy="1317655"/>
          </a:xfrm>
          <a:prstGeom prst="rect">
            <a:avLst/>
          </a:prstGeom>
          <a:ln>
            <a:solidFill>
              <a:schemeClr val="tx1"/>
            </a:solidFill>
          </a:ln>
        </p:spPr>
      </p:pic>
      <p:pic>
        <p:nvPicPr>
          <p:cNvPr id="22" name="图片 21" descr="后油箱连接油管3"/>
          <p:cNvPicPr>
            <a:picLocks noChangeAspect="1"/>
          </p:cNvPicPr>
          <p:nvPr/>
        </p:nvPicPr>
        <p:blipFill>
          <a:blip r:embed="rId3"/>
          <a:srcRect l="12341"/>
          <a:stretch>
            <a:fillRect/>
          </a:stretch>
        </p:blipFill>
        <p:spPr>
          <a:xfrm>
            <a:off x="3824605" y="7054850"/>
            <a:ext cx="2160000" cy="1222343"/>
          </a:xfrm>
          <a:prstGeom prst="rect">
            <a:avLst/>
          </a:prstGeom>
          <a:ln>
            <a:solidFill>
              <a:schemeClr val="tx1"/>
            </a:solidFill>
          </a:ln>
        </p:spPr>
      </p:pic>
      <p:pic>
        <p:nvPicPr>
          <p:cNvPr id="23" name="图片 22" descr="左前油箱4505555"/>
          <p:cNvPicPr/>
          <p:nvPr/>
        </p:nvPicPr>
        <p:blipFill>
          <a:blip r:embed="rId4"/>
          <a:srcRect l="27121" t="14752" r="52467" b="18119"/>
          <a:stretch>
            <a:fillRect/>
          </a:stretch>
        </p:blipFill>
        <p:spPr>
          <a:xfrm>
            <a:off x="4876165" y="3820160"/>
            <a:ext cx="1080135" cy="1764000"/>
          </a:xfrm>
          <a:prstGeom prst="rect">
            <a:avLst/>
          </a:prstGeom>
          <a:ln>
            <a:solidFill>
              <a:schemeClr val="tx1"/>
            </a:solidFill>
          </a:ln>
        </p:spPr>
      </p:pic>
      <p:pic>
        <p:nvPicPr>
          <p:cNvPr id="24" name="图片 23" descr="右前油箱4505555"/>
          <p:cNvPicPr/>
          <p:nvPr/>
        </p:nvPicPr>
        <p:blipFill>
          <a:blip r:embed="rId5"/>
          <a:srcRect l="36445" t="22307" r="41889" b="6213"/>
          <a:stretch>
            <a:fillRect/>
          </a:stretch>
        </p:blipFill>
        <p:spPr>
          <a:xfrm>
            <a:off x="3792220" y="3820160"/>
            <a:ext cx="1080135" cy="1764000"/>
          </a:xfrm>
          <a:prstGeom prst="rect">
            <a:avLst/>
          </a:prstGeom>
          <a:ln>
            <a:solidFill>
              <a:schemeClr val="tx1"/>
            </a:solidFill>
          </a:ln>
        </p:spPr>
      </p:pic>
      <p:sp>
        <p:nvSpPr>
          <p:cNvPr id="25" name="文本框 24"/>
          <p:cNvSpPr txBox="1"/>
          <p:nvPr/>
        </p:nvSpPr>
        <p:spPr>
          <a:xfrm>
            <a:off x="4468495" y="3819525"/>
            <a:ext cx="397510" cy="151765"/>
          </a:xfrm>
          <a:prstGeom prst="rect">
            <a:avLst/>
          </a:prstGeom>
          <a:solidFill>
            <a:schemeClr val="bg1"/>
          </a:solidFill>
          <a:ln w="9525">
            <a:noFill/>
          </a:ln>
        </p:spPr>
        <p:txBody>
          <a:bodyPr wrap="square" lIns="0" tIns="0" rIns="0" bIns="0" anchor="ctr" anchorCtr="0">
            <a:noAutofit/>
          </a:bodyPr>
          <a:p>
            <a:pPr indent="0" algn="ctr" fontAlgn="auto"/>
            <a:r>
              <a:rPr lang="en-US" altLang="zh-CN" sz="1000" b="1">
                <a:latin typeface="微软雅黑" panose="020B0503020204020204" charset="-122"/>
                <a:ea typeface="微软雅黑" panose="020B0503020204020204" charset="-122"/>
              </a:rPr>
              <a:t>[left</a:t>
            </a:r>
            <a:r>
              <a:rPr lang="en-US" altLang="zh-CN" sz="1000" b="1">
                <a:latin typeface="微软雅黑" panose="020B0503020204020204" charset="-122"/>
                <a:ea typeface="微软雅黑" panose="020B0503020204020204" charset="-122"/>
              </a:rPr>
              <a:t>]</a:t>
            </a:r>
            <a:endParaRPr lang="en-US" altLang="zh-CN" sz="1000" b="1">
              <a:latin typeface="微软雅黑" panose="020B0503020204020204" charset="-122"/>
              <a:ea typeface="微软雅黑" panose="020B0503020204020204" charset="-122"/>
            </a:endParaRPr>
          </a:p>
        </p:txBody>
      </p:sp>
      <p:sp>
        <p:nvSpPr>
          <p:cNvPr id="26" name="文本框 25"/>
          <p:cNvSpPr txBox="1"/>
          <p:nvPr/>
        </p:nvSpPr>
        <p:spPr>
          <a:xfrm>
            <a:off x="4878705" y="3749675"/>
            <a:ext cx="405765" cy="222250"/>
          </a:xfrm>
          <a:prstGeom prst="rect">
            <a:avLst/>
          </a:prstGeom>
          <a:solidFill>
            <a:schemeClr val="bg1"/>
          </a:solidFill>
          <a:ln w="9525">
            <a:noFill/>
          </a:ln>
        </p:spPr>
        <p:txBody>
          <a:bodyPr wrap="square" lIns="0" tIns="0" rIns="0" bIns="0" anchor="ctr" anchorCtr="0">
            <a:noAutofit/>
          </a:bodyPr>
          <a:p>
            <a:pPr indent="0" algn="ctr" fontAlgn="auto"/>
            <a:r>
              <a:rPr lang="en-US" altLang="zh-CN" sz="1000" b="1">
                <a:latin typeface="微软雅黑" panose="020B0503020204020204" charset="-122"/>
                <a:ea typeface="微软雅黑" panose="020B0503020204020204" charset="-122"/>
              </a:rPr>
              <a:t>[right</a:t>
            </a:r>
            <a:r>
              <a:rPr lang="en-US" altLang="zh-CN" sz="1000" b="1">
                <a:latin typeface="微软雅黑" panose="020B0503020204020204" charset="-122"/>
                <a:ea typeface="微软雅黑" panose="020B0503020204020204" charset="-122"/>
              </a:rPr>
              <a:t>]</a:t>
            </a:r>
            <a:endParaRPr lang="en-US" altLang="zh-CN" sz="1000" b="1">
              <a:latin typeface="微软雅黑" panose="020B0503020204020204" charset="-122"/>
              <a:ea typeface="微软雅黑" panose="020B0503020204020204" charset="-122"/>
            </a:endParaRPr>
          </a:p>
        </p:txBody>
      </p:sp>
      <p:cxnSp>
        <p:nvCxnSpPr>
          <p:cNvPr id="28" name="直接连接符 27"/>
          <p:cNvCxnSpPr/>
          <p:nvPr/>
        </p:nvCxnSpPr>
        <p:spPr>
          <a:xfrm>
            <a:off x="4305300" y="3952875"/>
            <a:ext cx="6985" cy="1470025"/>
          </a:xfrm>
          <a:prstGeom prst="line">
            <a:avLst/>
          </a:prstGeom>
          <a:ln w="15875">
            <a:solidFill>
              <a:srgbClr val="FF0000"/>
            </a:solidFill>
            <a:headEnd type="triangle" w="sm" len="med"/>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nvCxnSpPr>
        <p:spPr>
          <a:xfrm>
            <a:off x="4108450" y="4841875"/>
            <a:ext cx="203835" cy="581025"/>
          </a:xfrm>
          <a:prstGeom prst="line">
            <a:avLst/>
          </a:prstGeom>
          <a:ln w="15875">
            <a:solidFill>
              <a:srgbClr val="FF0000"/>
            </a:solidFill>
            <a:headEnd type="triangle" w="sm" len="med"/>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flipH="1">
            <a:off x="4312285" y="4962525"/>
            <a:ext cx="234315" cy="460375"/>
          </a:xfrm>
          <a:prstGeom prst="line">
            <a:avLst/>
          </a:prstGeom>
          <a:ln w="15875">
            <a:solidFill>
              <a:srgbClr val="FF0000"/>
            </a:solidFill>
            <a:headEnd type="triangle" w="sm" len="med"/>
          </a:ln>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nvCxnSpPr>
        <p:spPr>
          <a:xfrm>
            <a:off x="5454650" y="4054475"/>
            <a:ext cx="2540" cy="1368425"/>
          </a:xfrm>
          <a:prstGeom prst="line">
            <a:avLst/>
          </a:prstGeom>
          <a:ln w="15875">
            <a:solidFill>
              <a:srgbClr val="FF0000"/>
            </a:solidFill>
            <a:headEnd type="triangle" w="sm" len="med"/>
          </a:ln>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nvCxnSpPr>
        <p:spPr>
          <a:xfrm>
            <a:off x="5213350" y="5197475"/>
            <a:ext cx="243840" cy="225425"/>
          </a:xfrm>
          <a:prstGeom prst="line">
            <a:avLst/>
          </a:prstGeom>
          <a:ln w="15875">
            <a:solidFill>
              <a:srgbClr val="FF0000"/>
            </a:solidFill>
            <a:headEnd type="triangle" w="sm" len="med"/>
          </a:ln>
        </p:spPr>
        <p:style>
          <a:lnRef idx="1">
            <a:schemeClr val="accent1"/>
          </a:lnRef>
          <a:fillRef idx="0">
            <a:schemeClr val="accent1"/>
          </a:fillRef>
          <a:effectRef idx="0">
            <a:schemeClr val="accent1"/>
          </a:effectRef>
          <a:fontRef idx="minor">
            <a:schemeClr val="tx1"/>
          </a:fontRef>
        </p:style>
      </p:cxnSp>
      <p:cxnSp>
        <p:nvCxnSpPr>
          <p:cNvPr id="33" name="直接连接符 32"/>
          <p:cNvCxnSpPr/>
          <p:nvPr/>
        </p:nvCxnSpPr>
        <p:spPr>
          <a:xfrm flipH="1">
            <a:off x="5457190" y="5026025"/>
            <a:ext cx="213360" cy="396875"/>
          </a:xfrm>
          <a:prstGeom prst="line">
            <a:avLst/>
          </a:prstGeom>
          <a:ln w="15875">
            <a:solidFill>
              <a:srgbClr val="FF0000"/>
            </a:solidFill>
            <a:headEnd type="triangle" w="sm" len="med"/>
          </a:ln>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flipH="1">
            <a:off x="3930650" y="6130925"/>
            <a:ext cx="1200150" cy="818515"/>
          </a:xfrm>
          <a:prstGeom prst="line">
            <a:avLst/>
          </a:prstGeom>
          <a:ln w="15875">
            <a:solidFill>
              <a:srgbClr val="FF0000"/>
            </a:solidFill>
            <a:headEnd type="triangle" w="sm" len="med"/>
          </a:ln>
        </p:spPr>
        <p:style>
          <a:lnRef idx="1">
            <a:schemeClr val="accent1"/>
          </a:lnRef>
          <a:fillRef idx="0">
            <a:schemeClr val="accent1"/>
          </a:fillRef>
          <a:effectRef idx="0">
            <a:schemeClr val="accent1"/>
          </a:effectRef>
          <a:fontRef idx="minor">
            <a:schemeClr val="tx1"/>
          </a:fontRef>
        </p:style>
      </p:cxnSp>
      <p:cxnSp>
        <p:nvCxnSpPr>
          <p:cNvPr id="35" name="直接连接符 34"/>
          <p:cNvCxnSpPr/>
          <p:nvPr/>
        </p:nvCxnSpPr>
        <p:spPr>
          <a:xfrm flipH="1">
            <a:off x="4465320" y="6391275"/>
            <a:ext cx="881380" cy="558165"/>
          </a:xfrm>
          <a:prstGeom prst="line">
            <a:avLst/>
          </a:prstGeom>
          <a:ln w="15875">
            <a:solidFill>
              <a:srgbClr val="FF0000"/>
            </a:solidFill>
            <a:headEnd type="triangle" w="sm" len="med"/>
          </a:ln>
        </p:spPr>
        <p:style>
          <a:lnRef idx="1">
            <a:schemeClr val="accent1"/>
          </a:lnRef>
          <a:fillRef idx="0">
            <a:schemeClr val="accent1"/>
          </a:fillRef>
          <a:effectRef idx="0">
            <a:schemeClr val="accent1"/>
          </a:effectRef>
          <a:fontRef idx="minor">
            <a:schemeClr val="tx1"/>
          </a:fontRef>
        </p:style>
      </p:cxnSp>
      <p:cxnSp>
        <p:nvCxnSpPr>
          <p:cNvPr id="36" name="直接连接符 35"/>
          <p:cNvCxnSpPr/>
          <p:nvPr/>
        </p:nvCxnSpPr>
        <p:spPr>
          <a:xfrm flipV="1">
            <a:off x="5099050" y="7178675"/>
            <a:ext cx="739775" cy="520700"/>
          </a:xfrm>
          <a:prstGeom prst="line">
            <a:avLst/>
          </a:prstGeom>
          <a:ln w="15875">
            <a:solidFill>
              <a:srgbClr val="FF0000"/>
            </a:solidFill>
            <a:headEnd type="triangle" w="sm" len="med"/>
            <a:tailEnd type="none"/>
          </a:ln>
        </p:spPr>
        <p:style>
          <a:lnRef idx="1">
            <a:schemeClr val="accent1"/>
          </a:lnRef>
          <a:fillRef idx="0">
            <a:schemeClr val="accent1"/>
          </a:fillRef>
          <a:effectRef idx="0">
            <a:schemeClr val="accent1"/>
          </a:effectRef>
          <a:fontRef idx="minor">
            <a:schemeClr val="tx1"/>
          </a:fontRef>
        </p:style>
      </p:cxnSp>
      <p:pic>
        <p:nvPicPr>
          <p:cNvPr id="39" name="图片 38" descr="前油箱安装螺母左上"/>
          <p:cNvPicPr/>
          <p:nvPr/>
        </p:nvPicPr>
        <p:blipFill>
          <a:blip r:embed="rId6"/>
          <a:srcRect l="37532" r="33441" b="7779"/>
          <a:stretch>
            <a:fillRect/>
          </a:stretch>
        </p:blipFill>
        <p:spPr>
          <a:xfrm>
            <a:off x="4907280" y="1764030"/>
            <a:ext cx="1080135" cy="1692000"/>
          </a:xfrm>
          <a:prstGeom prst="rect">
            <a:avLst/>
          </a:prstGeom>
          <a:ln>
            <a:solidFill>
              <a:schemeClr val="tx1"/>
            </a:solidFill>
          </a:ln>
        </p:spPr>
      </p:pic>
      <p:pic>
        <p:nvPicPr>
          <p:cNvPr id="40" name="图片 39" descr="前油箱安装螺母左下"/>
          <p:cNvPicPr/>
          <p:nvPr/>
        </p:nvPicPr>
        <p:blipFill>
          <a:blip r:embed="rId7"/>
          <a:srcRect l="39228" t="6080" r="30946"/>
          <a:stretch>
            <a:fillRect/>
          </a:stretch>
        </p:blipFill>
        <p:spPr>
          <a:xfrm>
            <a:off x="3813175" y="1764030"/>
            <a:ext cx="1080000" cy="1692000"/>
          </a:xfrm>
          <a:prstGeom prst="rect">
            <a:avLst/>
          </a:prstGeom>
          <a:ln>
            <a:solidFill>
              <a:schemeClr val="tx1"/>
            </a:solidFill>
          </a:ln>
        </p:spPr>
      </p:pic>
      <p:sp>
        <p:nvSpPr>
          <p:cNvPr id="41" name="文本框 40"/>
          <p:cNvSpPr txBox="1"/>
          <p:nvPr/>
        </p:nvSpPr>
        <p:spPr>
          <a:xfrm>
            <a:off x="3822700" y="1774190"/>
            <a:ext cx="216000" cy="144145"/>
          </a:xfrm>
          <a:prstGeom prst="rect">
            <a:avLst/>
          </a:prstGeom>
          <a:solidFill>
            <a:schemeClr val="bg1"/>
          </a:solidFill>
          <a:ln w="9525">
            <a:noFill/>
          </a:ln>
        </p:spPr>
        <p:txBody>
          <a:bodyPr wrap="square" lIns="0" tIns="0" rIns="0" bIns="0" anchor="ctr" anchorCtr="0">
            <a:noAutofit/>
          </a:bodyPr>
          <a:p>
            <a:pPr indent="0" algn="ctr" fontAlgn="auto"/>
            <a:r>
              <a:rPr lang="en-US" altLang="zh-CN" sz="1000" b="1">
                <a:latin typeface="微软雅黑" panose="020B0503020204020204" charset="-122"/>
                <a:ea typeface="微软雅黑" panose="020B0503020204020204" charset="-122"/>
              </a:rPr>
              <a:t>P1</a:t>
            </a:r>
            <a:endParaRPr lang="en-US" altLang="zh-CN" sz="1000" b="1">
              <a:latin typeface="微软雅黑" panose="020B0503020204020204" charset="-122"/>
              <a:ea typeface="微软雅黑" panose="020B0503020204020204" charset="-122"/>
            </a:endParaRPr>
          </a:p>
        </p:txBody>
      </p:sp>
      <p:sp>
        <p:nvSpPr>
          <p:cNvPr id="42" name="文本框 41"/>
          <p:cNvSpPr txBox="1"/>
          <p:nvPr/>
        </p:nvSpPr>
        <p:spPr>
          <a:xfrm>
            <a:off x="3797300" y="3819525"/>
            <a:ext cx="216000" cy="144145"/>
          </a:xfrm>
          <a:prstGeom prst="rect">
            <a:avLst/>
          </a:prstGeom>
          <a:solidFill>
            <a:schemeClr val="bg1"/>
          </a:solidFill>
          <a:ln w="9525">
            <a:noFill/>
          </a:ln>
        </p:spPr>
        <p:txBody>
          <a:bodyPr wrap="square" lIns="0" tIns="0" rIns="0" bIns="0" anchor="ctr" anchorCtr="0">
            <a:noAutofit/>
          </a:bodyPr>
          <a:p>
            <a:pPr indent="0" algn="ctr" fontAlgn="auto"/>
            <a:r>
              <a:rPr lang="en-US" altLang="zh-CN" sz="1000" b="1">
                <a:latin typeface="微软雅黑" panose="020B0503020204020204" charset="-122"/>
                <a:ea typeface="微软雅黑" panose="020B0503020204020204" charset="-122"/>
              </a:rPr>
              <a:t>P2</a:t>
            </a:r>
            <a:endParaRPr lang="en-US" altLang="zh-CN" sz="1000" b="1">
              <a:latin typeface="微软雅黑" panose="020B0503020204020204" charset="-122"/>
              <a:ea typeface="微软雅黑" panose="020B0503020204020204" charset="-122"/>
            </a:endParaRPr>
          </a:p>
        </p:txBody>
      </p:sp>
      <p:sp>
        <p:nvSpPr>
          <p:cNvPr id="43" name="文本框 42"/>
          <p:cNvSpPr txBox="1"/>
          <p:nvPr/>
        </p:nvSpPr>
        <p:spPr>
          <a:xfrm>
            <a:off x="3827145" y="5699760"/>
            <a:ext cx="216000" cy="144145"/>
          </a:xfrm>
          <a:prstGeom prst="rect">
            <a:avLst/>
          </a:prstGeom>
          <a:solidFill>
            <a:schemeClr val="bg1"/>
          </a:solidFill>
          <a:ln w="9525">
            <a:noFill/>
          </a:ln>
        </p:spPr>
        <p:txBody>
          <a:bodyPr wrap="square" lIns="0" tIns="0" rIns="0" bIns="0" anchor="ctr" anchorCtr="0">
            <a:noAutofit/>
          </a:bodyPr>
          <a:p>
            <a:pPr indent="0" algn="ctr" fontAlgn="auto"/>
            <a:r>
              <a:rPr lang="en-US" altLang="zh-CN" sz="1000" b="1">
                <a:latin typeface="微软雅黑" panose="020B0503020204020204" charset="-122"/>
                <a:ea typeface="微软雅黑" panose="020B0503020204020204" charset="-122"/>
              </a:rPr>
              <a:t>P3</a:t>
            </a:r>
            <a:endParaRPr lang="en-US" altLang="zh-CN" sz="1000" b="1">
              <a:latin typeface="微软雅黑" panose="020B0503020204020204" charset="-122"/>
              <a:ea typeface="微软雅黑" panose="020B0503020204020204" charset="-122"/>
            </a:endParaRPr>
          </a:p>
        </p:txBody>
      </p:sp>
      <p:sp>
        <p:nvSpPr>
          <p:cNvPr id="44" name="文本框 43"/>
          <p:cNvSpPr txBox="1"/>
          <p:nvPr/>
        </p:nvSpPr>
        <p:spPr>
          <a:xfrm>
            <a:off x="3823335" y="7058660"/>
            <a:ext cx="216000" cy="144145"/>
          </a:xfrm>
          <a:prstGeom prst="rect">
            <a:avLst/>
          </a:prstGeom>
          <a:solidFill>
            <a:schemeClr val="bg1"/>
          </a:solidFill>
          <a:ln w="9525">
            <a:noFill/>
          </a:ln>
        </p:spPr>
        <p:txBody>
          <a:bodyPr wrap="square" lIns="0" tIns="0" rIns="0" bIns="0" anchor="ctr" anchorCtr="0">
            <a:noAutofit/>
          </a:bodyPr>
          <a:p>
            <a:pPr indent="0" algn="ctr" fontAlgn="auto"/>
            <a:r>
              <a:rPr lang="en-US" altLang="zh-CN" sz="1000" b="1">
                <a:latin typeface="微软雅黑" panose="020B0503020204020204" charset="-122"/>
                <a:ea typeface="微软雅黑" panose="020B0503020204020204" charset="-122"/>
              </a:rPr>
              <a:t>P4</a:t>
            </a:r>
            <a:endParaRPr lang="en-US" altLang="zh-CN" sz="1000" b="1">
              <a:latin typeface="微软雅黑" panose="020B0503020204020204" charset="-122"/>
              <a:ea typeface="微软雅黑" panose="020B0503020204020204" charset="-122"/>
            </a:endParaRPr>
          </a:p>
        </p:txBody>
      </p:sp>
      <p:cxnSp>
        <p:nvCxnSpPr>
          <p:cNvPr id="45" name="直接连接符 44"/>
          <p:cNvCxnSpPr/>
          <p:nvPr/>
        </p:nvCxnSpPr>
        <p:spPr>
          <a:xfrm flipH="1">
            <a:off x="3930650" y="2762885"/>
            <a:ext cx="198755" cy="599440"/>
          </a:xfrm>
          <a:prstGeom prst="line">
            <a:avLst/>
          </a:prstGeom>
          <a:ln w="15875">
            <a:solidFill>
              <a:srgbClr val="FF0000"/>
            </a:solidFill>
            <a:headEnd type="triangle" w="sm" len="med"/>
          </a:ln>
        </p:spPr>
        <p:style>
          <a:lnRef idx="1">
            <a:schemeClr val="accent1"/>
          </a:lnRef>
          <a:fillRef idx="0">
            <a:schemeClr val="accent1"/>
          </a:fillRef>
          <a:effectRef idx="0">
            <a:schemeClr val="accent1"/>
          </a:effectRef>
          <a:fontRef idx="minor">
            <a:schemeClr val="tx1"/>
          </a:fontRef>
        </p:style>
      </p:cxnSp>
      <p:cxnSp>
        <p:nvCxnSpPr>
          <p:cNvPr id="46" name="直接连接符 45"/>
          <p:cNvCxnSpPr/>
          <p:nvPr/>
        </p:nvCxnSpPr>
        <p:spPr>
          <a:xfrm>
            <a:off x="4327525" y="2746375"/>
            <a:ext cx="0" cy="622935"/>
          </a:xfrm>
          <a:prstGeom prst="line">
            <a:avLst/>
          </a:prstGeom>
          <a:ln w="15875">
            <a:solidFill>
              <a:srgbClr val="FF0000"/>
            </a:solidFill>
            <a:headEnd type="triangle" w="sm" len="med"/>
          </a:ln>
        </p:spPr>
        <p:style>
          <a:lnRef idx="1">
            <a:schemeClr val="accent1"/>
          </a:lnRef>
          <a:fillRef idx="0">
            <a:schemeClr val="accent1"/>
          </a:fillRef>
          <a:effectRef idx="0">
            <a:schemeClr val="accent1"/>
          </a:effectRef>
          <a:fontRef idx="minor">
            <a:schemeClr val="tx1"/>
          </a:fontRef>
        </p:style>
      </p:cxnSp>
      <p:cxnSp>
        <p:nvCxnSpPr>
          <p:cNvPr id="47" name="直接连接符 46"/>
          <p:cNvCxnSpPr/>
          <p:nvPr/>
        </p:nvCxnSpPr>
        <p:spPr>
          <a:xfrm>
            <a:off x="4457065" y="2513965"/>
            <a:ext cx="361950" cy="848360"/>
          </a:xfrm>
          <a:prstGeom prst="line">
            <a:avLst/>
          </a:prstGeom>
          <a:ln w="15875">
            <a:solidFill>
              <a:srgbClr val="FF0000"/>
            </a:solidFill>
            <a:headEnd type="triangle" w="sm" len="med"/>
          </a:ln>
        </p:spPr>
        <p:style>
          <a:lnRef idx="1">
            <a:schemeClr val="accent1"/>
          </a:lnRef>
          <a:fillRef idx="0">
            <a:schemeClr val="accent1"/>
          </a:fillRef>
          <a:effectRef idx="0">
            <a:schemeClr val="accent1"/>
          </a:effectRef>
          <a:fontRef idx="minor">
            <a:schemeClr val="tx1"/>
          </a:fontRef>
        </p:style>
      </p:cxnSp>
      <p:cxnSp>
        <p:nvCxnSpPr>
          <p:cNvPr id="48" name="直接连接符 47"/>
          <p:cNvCxnSpPr/>
          <p:nvPr/>
        </p:nvCxnSpPr>
        <p:spPr>
          <a:xfrm>
            <a:off x="5492115" y="2513965"/>
            <a:ext cx="422910" cy="848360"/>
          </a:xfrm>
          <a:prstGeom prst="line">
            <a:avLst/>
          </a:prstGeom>
          <a:ln w="15875">
            <a:solidFill>
              <a:srgbClr val="FF0000"/>
            </a:solidFill>
            <a:headEnd type="triangle" w="sm" len="med"/>
          </a:ln>
        </p:spPr>
        <p:style>
          <a:lnRef idx="1">
            <a:schemeClr val="accent1"/>
          </a:lnRef>
          <a:fillRef idx="0">
            <a:schemeClr val="accent1"/>
          </a:fillRef>
          <a:effectRef idx="0">
            <a:schemeClr val="accent1"/>
          </a:effectRef>
          <a:fontRef idx="minor">
            <a:schemeClr val="tx1"/>
          </a:fontRef>
        </p:style>
      </p:cxnSp>
      <p:sp>
        <p:nvSpPr>
          <p:cNvPr id="49" name="文本框 48"/>
          <p:cNvSpPr txBox="1"/>
          <p:nvPr/>
        </p:nvSpPr>
        <p:spPr>
          <a:xfrm>
            <a:off x="3850640" y="3298190"/>
            <a:ext cx="179705" cy="144145"/>
          </a:xfrm>
          <a:prstGeom prst="rect">
            <a:avLst/>
          </a:prstGeom>
          <a:solidFill>
            <a:schemeClr val="bg1"/>
          </a:solidFill>
          <a:ln w="9525">
            <a:noFill/>
          </a:ln>
        </p:spPr>
        <p:txBody>
          <a:bodyPr wrap="square" lIns="0" tIns="0" rIns="0" bIns="0" anchor="ctr" anchorCtr="0">
            <a:noAutofit/>
          </a:bodyPr>
          <a:p>
            <a:pPr indent="0" algn="ctr" fontAlgn="auto"/>
            <a:r>
              <a:rPr lang="en-US" altLang="zh-CN" sz="1000" b="1">
                <a:latin typeface="微软雅黑" panose="020B0503020204020204" charset="-122"/>
                <a:ea typeface="微软雅黑" panose="020B0503020204020204" charset="-122"/>
              </a:rPr>
              <a:t>[1]</a:t>
            </a:r>
            <a:endParaRPr lang="en-US" altLang="zh-CN" sz="1000" b="1">
              <a:latin typeface="微软雅黑" panose="020B0503020204020204" charset="-122"/>
              <a:ea typeface="微软雅黑" panose="020B0503020204020204" charset="-122"/>
            </a:endParaRPr>
          </a:p>
        </p:txBody>
      </p:sp>
      <p:sp>
        <p:nvSpPr>
          <p:cNvPr id="50" name="文本框 49"/>
          <p:cNvSpPr txBox="1"/>
          <p:nvPr/>
        </p:nvSpPr>
        <p:spPr>
          <a:xfrm>
            <a:off x="4220210" y="3293110"/>
            <a:ext cx="179705" cy="144145"/>
          </a:xfrm>
          <a:prstGeom prst="rect">
            <a:avLst/>
          </a:prstGeom>
          <a:solidFill>
            <a:schemeClr val="bg1"/>
          </a:solidFill>
          <a:ln w="9525">
            <a:noFill/>
          </a:ln>
        </p:spPr>
        <p:txBody>
          <a:bodyPr wrap="square" lIns="0" tIns="0" rIns="0" bIns="0" anchor="ctr" anchorCtr="0">
            <a:noAutofit/>
          </a:bodyPr>
          <a:p>
            <a:pPr indent="0" algn="ctr" fontAlgn="auto"/>
            <a:r>
              <a:rPr lang="en-US" altLang="zh-CN" sz="1000" b="1">
                <a:latin typeface="微软雅黑" panose="020B0503020204020204" charset="-122"/>
                <a:ea typeface="微软雅黑" panose="020B0503020204020204" charset="-122"/>
              </a:rPr>
              <a:t>[2]</a:t>
            </a:r>
            <a:endParaRPr lang="en-US" altLang="zh-CN" sz="1000" b="1">
              <a:latin typeface="微软雅黑" panose="020B0503020204020204" charset="-122"/>
              <a:ea typeface="微软雅黑" panose="020B0503020204020204" charset="-122"/>
            </a:endParaRPr>
          </a:p>
        </p:txBody>
      </p:sp>
      <p:sp>
        <p:nvSpPr>
          <p:cNvPr id="51" name="文本框 50"/>
          <p:cNvSpPr txBox="1"/>
          <p:nvPr/>
        </p:nvSpPr>
        <p:spPr>
          <a:xfrm>
            <a:off x="4690745" y="3293110"/>
            <a:ext cx="179705" cy="144145"/>
          </a:xfrm>
          <a:prstGeom prst="rect">
            <a:avLst/>
          </a:prstGeom>
          <a:solidFill>
            <a:schemeClr val="bg1"/>
          </a:solidFill>
          <a:ln w="9525">
            <a:noFill/>
          </a:ln>
        </p:spPr>
        <p:txBody>
          <a:bodyPr wrap="square" lIns="0" tIns="0" rIns="0" bIns="0" anchor="ctr" anchorCtr="0">
            <a:noAutofit/>
          </a:bodyPr>
          <a:p>
            <a:pPr indent="0" algn="ctr" fontAlgn="auto"/>
            <a:r>
              <a:rPr lang="en-US" altLang="zh-CN" sz="1000" b="1">
                <a:latin typeface="微软雅黑" panose="020B0503020204020204" charset="-122"/>
                <a:ea typeface="微软雅黑" panose="020B0503020204020204" charset="-122"/>
              </a:rPr>
              <a:t>[3]</a:t>
            </a:r>
            <a:endParaRPr lang="en-US" altLang="zh-CN" sz="1000" b="1">
              <a:latin typeface="微软雅黑" panose="020B0503020204020204" charset="-122"/>
              <a:ea typeface="微软雅黑" panose="020B0503020204020204" charset="-122"/>
            </a:endParaRPr>
          </a:p>
        </p:txBody>
      </p:sp>
      <p:sp>
        <p:nvSpPr>
          <p:cNvPr id="52" name="文本框 51"/>
          <p:cNvSpPr txBox="1"/>
          <p:nvPr/>
        </p:nvSpPr>
        <p:spPr>
          <a:xfrm>
            <a:off x="5786120" y="3293745"/>
            <a:ext cx="179705" cy="144145"/>
          </a:xfrm>
          <a:prstGeom prst="rect">
            <a:avLst/>
          </a:prstGeom>
          <a:solidFill>
            <a:schemeClr val="bg1"/>
          </a:solidFill>
          <a:ln w="9525">
            <a:noFill/>
          </a:ln>
        </p:spPr>
        <p:txBody>
          <a:bodyPr wrap="square" lIns="0" tIns="0" rIns="0" bIns="0" anchor="ctr" anchorCtr="0">
            <a:noAutofit/>
          </a:bodyPr>
          <a:p>
            <a:pPr indent="0" algn="ctr" fontAlgn="auto"/>
            <a:r>
              <a:rPr lang="en-US" altLang="zh-CN" sz="1000" b="1">
                <a:latin typeface="微软雅黑" panose="020B0503020204020204" charset="-122"/>
                <a:ea typeface="微软雅黑" panose="020B0503020204020204" charset="-122"/>
              </a:rPr>
              <a:t>[3]</a:t>
            </a:r>
            <a:endParaRPr lang="en-US" altLang="zh-CN" sz="1000" b="1">
              <a:latin typeface="微软雅黑" panose="020B0503020204020204" charset="-122"/>
              <a:ea typeface="微软雅黑" panose="020B0503020204020204" charset="-122"/>
            </a:endParaRPr>
          </a:p>
        </p:txBody>
      </p:sp>
      <p:sp>
        <p:nvSpPr>
          <p:cNvPr id="13" name="文本框 12"/>
          <p:cNvSpPr txBox="1"/>
          <p:nvPr/>
        </p:nvSpPr>
        <p:spPr>
          <a:xfrm>
            <a:off x="4208780" y="5429885"/>
            <a:ext cx="179705" cy="144145"/>
          </a:xfrm>
          <a:prstGeom prst="rect">
            <a:avLst/>
          </a:prstGeom>
          <a:solidFill>
            <a:schemeClr val="bg1"/>
          </a:solidFill>
          <a:ln w="9525">
            <a:noFill/>
          </a:ln>
        </p:spPr>
        <p:txBody>
          <a:bodyPr wrap="square" lIns="0" tIns="0" rIns="0" bIns="0" anchor="ctr" anchorCtr="0">
            <a:noAutofit/>
          </a:bodyPr>
          <a:p>
            <a:pPr indent="0" algn="ctr" fontAlgn="auto"/>
            <a:r>
              <a:rPr lang="en-US" altLang="zh-CN" sz="1000" b="1">
                <a:latin typeface="微软雅黑" panose="020B0503020204020204" charset="-122"/>
                <a:ea typeface="微软雅黑" panose="020B0503020204020204" charset="-122"/>
              </a:rPr>
              <a:t>[1]</a:t>
            </a:r>
            <a:endParaRPr lang="en-US" altLang="zh-CN" sz="1000" b="1">
              <a:latin typeface="微软雅黑" panose="020B0503020204020204" charset="-122"/>
              <a:ea typeface="微软雅黑" panose="020B0503020204020204" charset="-122"/>
            </a:endParaRPr>
          </a:p>
        </p:txBody>
      </p:sp>
      <p:sp>
        <p:nvSpPr>
          <p:cNvPr id="53" name="文本框 52"/>
          <p:cNvSpPr txBox="1"/>
          <p:nvPr/>
        </p:nvSpPr>
        <p:spPr>
          <a:xfrm>
            <a:off x="5353685" y="5431790"/>
            <a:ext cx="179705" cy="144145"/>
          </a:xfrm>
          <a:prstGeom prst="rect">
            <a:avLst/>
          </a:prstGeom>
          <a:solidFill>
            <a:schemeClr val="bg1"/>
          </a:solidFill>
          <a:ln w="9525">
            <a:noFill/>
          </a:ln>
        </p:spPr>
        <p:txBody>
          <a:bodyPr wrap="square" lIns="0" tIns="0" rIns="0" bIns="0" anchor="ctr" anchorCtr="0">
            <a:noAutofit/>
          </a:bodyPr>
          <a:p>
            <a:pPr indent="0" algn="ctr" fontAlgn="auto"/>
            <a:r>
              <a:rPr lang="en-US" altLang="zh-CN" sz="1000" b="1">
                <a:latin typeface="微软雅黑" panose="020B0503020204020204" charset="-122"/>
                <a:ea typeface="微软雅黑" panose="020B0503020204020204" charset="-122"/>
              </a:rPr>
              <a:t>[1]</a:t>
            </a:r>
            <a:endParaRPr lang="en-US" altLang="zh-CN" sz="1000" b="1">
              <a:latin typeface="微软雅黑" panose="020B0503020204020204" charset="-122"/>
              <a:ea typeface="微软雅黑" panose="020B0503020204020204" charset="-122"/>
            </a:endParaRPr>
          </a:p>
        </p:txBody>
      </p:sp>
      <p:sp>
        <p:nvSpPr>
          <p:cNvPr id="54" name="文本框 53"/>
          <p:cNvSpPr txBox="1"/>
          <p:nvPr/>
        </p:nvSpPr>
        <p:spPr>
          <a:xfrm>
            <a:off x="3836670" y="6858635"/>
            <a:ext cx="179705" cy="144145"/>
          </a:xfrm>
          <a:prstGeom prst="rect">
            <a:avLst/>
          </a:prstGeom>
          <a:solidFill>
            <a:schemeClr val="bg1"/>
          </a:solidFill>
          <a:ln w="9525">
            <a:noFill/>
          </a:ln>
        </p:spPr>
        <p:txBody>
          <a:bodyPr wrap="square" lIns="0" tIns="0" rIns="0" bIns="0" anchor="ctr" anchorCtr="0">
            <a:noAutofit/>
          </a:bodyPr>
          <a:p>
            <a:pPr indent="0" algn="ctr" fontAlgn="auto"/>
            <a:r>
              <a:rPr lang="en-US" altLang="zh-CN" sz="1000" b="1">
                <a:latin typeface="微软雅黑" panose="020B0503020204020204" charset="-122"/>
                <a:ea typeface="微软雅黑" panose="020B0503020204020204" charset="-122"/>
              </a:rPr>
              <a:t>[1]</a:t>
            </a:r>
            <a:endParaRPr lang="en-US" altLang="zh-CN" sz="1000" b="1">
              <a:latin typeface="微软雅黑" panose="020B0503020204020204" charset="-122"/>
              <a:ea typeface="微软雅黑" panose="020B0503020204020204" charset="-122"/>
            </a:endParaRPr>
          </a:p>
        </p:txBody>
      </p:sp>
      <p:sp>
        <p:nvSpPr>
          <p:cNvPr id="55" name="文本框 54"/>
          <p:cNvSpPr txBox="1"/>
          <p:nvPr/>
        </p:nvSpPr>
        <p:spPr>
          <a:xfrm>
            <a:off x="4286885" y="6858635"/>
            <a:ext cx="179705" cy="144145"/>
          </a:xfrm>
          <a:prstGeom prst="rect">
            <a:avLst/>
          </a:prstGeom>
          <a:solidFill>
            <a:schemeClr val="bg1"/>
          </a:solidFill>
          <a:ln w="9525">
            <a:noFill/>
          </a:ln>
        </p:spPr>
        <p:txBody>
          <a:bodyPr wrap="square" lIns="0" tIns="0" rIns="0" bIns="0" anchor="ctr" anchorCtr="0">
            <a:noAutofit/>
          </a:bodyPr>
          <a:p>
            <a:pPr indent="0" algn="ctr" fontAlgn="auto"/>
            <a:r>
              <a:rPr lang="en-US" altLang="zh-CN" sz="1000" b="1">
                <a:latin typeface="微软雅黑" panose="020B0503020204020204" charset="-122"/>
                <a:ea typeface="微软雅黑" panose="020B0503020204020204" charset="-122"/>
              </a:rPr>
              <a:t>[2]</a:t>
            </a:r>
            <a:endParaRPr lang="en-US" altLang="zh-CN" sz="1000" b="1">
              <a:latin typeface="微软雅黑" panose="020B0503020204020204" charset="-122"/>
              <a:ea typeface="微软雅黑" panose="020B0503020204020204" charset="-122"/>
            </a:endParaRPr>
          </a:p>
        </p:txBody>
      </p:sp>
      <p:sp>
        <p:nvSpPr>
          <p:cNvPr id="56" name="文本框 55"/>
          <p:cNvSpPr txBox="1"/>
          <p:nvPr/>
        </p:nvSpPr>
        <p:spPr>
          <a:xfrm>
            <a:off x="5796915" y="7066915"/>
            <a:ext cx="179705" cy="144145"/>
          </a:xfrm>
          <a:prstGeom prst="rect">
            <a:avLst/>
          </a:prstGeom>
          <a:solidFill>
            <a:schemeClr val="bg1"/>
          </a:solidFill>
          <a:ln w="9525">
            <a:noFill/>
          </a:ln>
        </p:spPr>
        <p:txBody>
          <a:bodyPr wrap="square" lIns="0" tIns="0" rIns="0" bIns="0" anchor="ctr" anchorCtr="0">
            <a:noAutofit/>
          </a:bodyPr>
          <a:p>
            <a:pPr indent="0" algn="ctr" fontAlgn="auto"/>
            <a:r>
              <a:rPr lang="en-US" altLang="zh-CN" sz="1000" b="1">
                <a:latin typeface="微软雅黑" panose="020B0503020204020204" charset="-122"/>
                <a:ea typeface="微软雅黑" panose="020B0503020204020204" charset="-122"/>
              </a:rPr>
              <a:t>[1]</a:t>
            </a:r>
            <a:endParaRPr lang="en-US" altLang="zh-CN" sz="1000" b="1">
              <a:latin typeface="微软雅黑" panose="020B0503020204020204" charset="-122"/>
              <a:ea typeface="微软雅黑" panose="020B0503020204020204" charset="-122"/>
            </a:endParaRPr>
          </a:p>
        </p:txBody>
      </p:sp>
      <p:cxnSp>
        <p:nvCxnSpPr>
          <p:cNvPr id="3" name="直接连接符 2"/>
          <p:cNvCxnSpPr/>
          <p:nvPr/>
        </p:nvCxnSpPr>
        <p:spPr>
          <a:xfrm>
            <a:off x="5624195" y="4044315"/>
            <a:ext cx="214630" cy="539115"/>
          </a:xfrm>
          <a:prstGeom prst="line">
            <a:avLst/>
          </a:prstGeom>
          <a:ln w="15875">
            <a:solidFill>
              <a:srgbClr val="FF0000"/>
            </a:solidFill>
            <a:headEnd type="triangle" w="sm" len="med"/>
            <a:tailEnd type="none"/>
          </a:ln>
        </p:spPr>
        <p:style>
          <a:lnRef idx="1">
            <a:schemeClr val="accent1"/>
          </a:lnRef>
          <a:fillRef idx="0">
            <a:schemeClr val="accent1"/>
          </a:fillRef>
          <a:effectRef idx="0">
            <a:schemeClr val="accent1"/>
          </a:effectRef>
          <a:fontRef idx="minor">
            <a:schemeClr val="tx1"/>
          </a:fontRef>
        </p:style>
      </p:cxnSp>
      <p:sp>
        <p:nvSpPr>
          <p:cNvPr id="4" name="文本框 3"/>
          <p:cNvSpPr txBox="1"/>
          <p:nvPr/>
        </p:nvSpPr>
        <p:spPr>
          <a:xfrm>
            <a:off x="5757545" y="4568190"/>
            <a:ext cx="179705" cy="144145"/>
          </a:xfrm>
          <a:prstGeom prst="rect">
            <a:avLst/>
          </a:prstGeom>
          <a:solidFill>
            <a:schemeClr val="bg1"/>
          </a:solidFill>
          <a:ln w="9525">
            <a:noFill/>
          </a:ln>
        </p:spPr>
        <p:txBody>
          <a:bodyPr wrap="square" lIns="0" tIns="0" rIns="0" bIns="0" anchor="ctr" anchorCtr="0">
            <a:noAutofit/>
          </a:bodyPr>
          <a:p>
            <a:pPr indent="0" algn="ctr" fontAlgn="auto"/>
            <a:r>
              <a:rPr lang="en-US" altLang="zh-CN" sz="1000" b="1">
                <a:latin typeface="微软雅黑" panose="020B0503020204020204" charset="-122"/>
                <a:ea typeface="微软雅黑" panose="020B0503020204020204" charset="-122"/>
              </a:rPr>
              <a:t>[2]</a:t>
            </a:r>
            <a:endParaRPr lang="en-US" altLang="zh-CN" sz="1000" b="1">
              <a:latin typeface="微软雅黑" panose="020B0503020204020204" charset="-122"/>
              <a:ea typeface="微软雅黑" panose="020B0503020204020204" charset="-122"/>
            </a:endParaRPr>
          </a:p>
        </p:txBody>
      </p:sp>
      <p:sp>
        <p:nvSpPr>
          <p:cNvPr id="5" name="object 13"/>
          <p:cNvSpPr txBox="1"/>
          <p:nvPr>
            <p:custDataLst>
              <p:tags r:id="rId8"/>
            </p:custDataLst>
          </p:nvPr>
        </p:nvSpPr>
        <p:spPr>
          <a:xfrm>
            <a:off x="6118860" y="8094345"/>
            <a:ext cx="766445" cy="569595"/>
          </a:xfrm>
          <a:prstGeom prst="rect">
            <a:avLst/>
          </a:prstGeom>
        </p:spPr>
        <p:txBody>
          <a:bodyPr vert="horz" wrap="square" lIns="0" tIns="13335" rIns="0" bIns="0" rtlCol="0">
            <a:noAutofit/>
          </a:bodyPr>
          <a:p>
            <a:pPr marL="168910" marR="161290" algn="just">
              <a:lnSpc>
                <a:spcPct val="125000"/>
              </a:lnSpc>
              <a:spcBef>
                <a:spcPts val="105"/>
              </a:spcBef>
            </a:pPr>
            <a:r>
              <a:rPr lang="en-US" sz="900" dirty="0">
                <a:solidFill>
                  <a:srgbClr val="FFFFFF"/>
                </a:solidFill>
                <a:latin typeface="黑体" panose="02010609060101010101" charset="-122"/>
                <a:cs typeface="黑体" panose="02010609060101010101" charset="-122"/>
              </a:rPr>
              <a:t>English</a:t>
            </a:r>
            <a:endParaRPr lang="en-US" sz="900" dirty="0">
              <a:solidFill>
                <a:srgbClr val="FFFFFF"/>
              </a:solidFill>
              <a:latin typeface="黑体" panose="02010609060101010101" charset="-122"/>
              <a:cs typeface="黑体" panose="02010609060101010101" charset="-122"/>
            </a:endParaRPr>
          </a:p>
          <a:p>
            <a:pPr marL="168910" marR="161290" algn="just">
              <a:lnSpc>
                <a:spcPct val="125000"/>
              </a:lnSpc>
              <a:spcBef>
                <a:spcPts val="105"/>
              </a:spcBef>
            </a:pPr>
            <a:r>
              <a:rPr sz="900" dirty="0">
                <a:solidFill>
                  <a:srgbClr val="FFFFFF"/>
                </a:solidFill>
                <a:latin typeface="黑体" panose="02010609060101010101" charset="-122"/>
                <a:cs typeface="黑体" panose="02010609060101010101" charset="-122"/>
              </a:rPr>
              <a:t>version</a:t>
            </a:r>
            <a:endParaRPr sz="900" dirty="0">
              <a:solidFill>
                <a:srgbClr val="FFFFFF"/>
              </a:solidFill>
              <a:latin typeface="黑体" panose="02010609060101010101" charset="-122"/>
              <a:cs typeface="黑体" panose="02010609060101010101" charset="-122"/>
            </a:endParaRPr>
          </a:p>
        </p:txBody>
      </p:sp>
    </p:spTree>
  </p:cSld>
  <p:clrMapOvr>
    <a:masterClrMapping/>
  </p:clrMapOvr>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KSO_WM_BEAUTIFY_FLAG" val=""/>
</p:tagLst>
</file>

<file path=ppt/tags/tag11.xml><?xml version="1.0" encoding="utf-8"?>
<p:tagLst xmlns:p="http://schemas.openxmlformats.org/presentationml/2006/main">
  <p:tag name="KSO_WM_BEAUTIFY_FLAG" val=""/>
</p:tagLst>
</file>

<file path=ppt/tags/tag12.xml><?xml version="1.0" encoding="utf-8"?>
<p:tagLst xmlns:p="http://schemas.openxmlformats.org/presentationml/2006/main">
  <p:tag name="KSO_WM_BEAUTIFY_FLAG" val=""/>
</p:tagLst>
</file>

<file path=ppt/tags/tag13.xml><?xml version="1.0" encoding="utf-8"?>
<p:tagLst xmlns:p="http://schemas.openxmlformats.org/presentationml/2006/main">
  <p:tag name="KSO_WM_BEAUTIFY_FLAG" val=""/>
</p:tagLst>
</file>

<file path=ppt/tags/tag14.xml><?xml version="1.0" encoding="utf-8"?>
<p:tagLst xmlns:p="http://schemas.openxmlformats.org/presentationml/2006/main">
  <p:tag name="KSO_WM_BEAUTIFY_FLAG" val=""/>
</p:tagLst>
</file>

<file path=ppt/tags/tag15.xml><?xml version="1.0" encoding="utf-8"?>
<p:tagLst xmlns:p="http://schemas.openxmlformats.org/presentationml/2006/main">
  <p:tag name="KSO_WM_BEAUTIFY_FLAG" val=""/>
</p:tagLst>
</file>

<file path=ppt/tags/tag16.xml><?xml version="1.0" encoding="utf-8"?>
<p:tagLst xmlns:p="http://schemas.openxmlformats.org/presentationml/2006/main">
  <p:tag name="COMMONDATA" val="eyJoZGlkIjoiYzgxOTNhZmRhY2U1ZDUxZjE3YTI1NzJmMjllNGE0NDgifQ=="/>
  <p:tag name="KSO_WPP_MARK_KEY" val="de9bf932-d008-44a5-8438-b8f545348b2b"/>
</p:tagLst>
</file>

<file path=ppt/tags/tag2.xml><?xml version="1.0" encoding="utf-8"?>
<p:tagLst xmlns:p="http://schemas.openxmlformats.org/presentationml/2006/main">
  <p:tag name="KSO_WM_BEAUTIFY_FLAG" val=""/>
</p:tagLst>
</file>

<file path=ppt/tags/tag3.xml><?xml version="1.0" encoding="utf-8"?>
<p:tagLst xmlns:p="http://schemas.openxmlformats.org/presentationml/2006/main">
  <p:tag name="KSO_WM_BEAUTIFY_FLAG" val=""/>
</p:tagLst>
</file>

<file path=ppt/tags/tag4.xml><?xml version="1.0" encoding="utf-8"?>
<p:tagLst xmlns:p="http://schemas.openxmlformats.org/presentationml/2006/main">
  <p:tag name="KSO_WM_BEAUTIFY_FLAG" val=""/>
</p:tagLst>
</file>

<file path=ppt/tags/tag5.xml><?xml version="1.0" encoding="utf-8"?>
<p:tagLst xmlns:p="http://schemas.openxmlformats.org/presentationml/2006/main">
  <p:tag name="KSO_WM_BEAUTIFY_FLAG" val=""/>
</p:tagLst>
</file>

<file path=ppt/tags/tag6.xml><?xml version="1.0" encoding="utf-8"?>
<p:tagLst xmlns:p="http://schemas.openxmlformats.org/presentationml/2006/main">
  <p:tag name="KSO_WM_BEAUTIFY_FLAG" val=""/>
</p:tagLst>
</file>

<file path=ppt/tags/tag7.xml><?xml version="1.0" encoding="utf-8"?>
<p:tagLst xmlns:p="http://schemas.openxmlformats.org/presentationml/2006/main">
  <p:tag name="KSO_WM_BEAUTIFY_FLAG" val=""/>
</p:tagLst>
</file>

<file path=ppt/tags/tag8.xml><?xml version="1.0" encoding="utf-8"?>
<p:tagLst xmlns:p="http://schemas.openxmlformats.org/presentationml/2006/main">
  <p:tag name="KSO_WM_BEAUTIFY_FLAG" val=""/>
</p:tagLst>
</file>

<file path=ppt/tags/tag9.xml><?xml version="1.0" encoding="utf-8"?>
<p:tagLst xmlns:p="http://schemas.openxmlformats.org/presentationml/2006/main">
  <p:tag name="KSO_WM_BEAUTIFY_FLAG" val=""/>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00"/>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19860</Words>
  <Application>WPS 演示</Application>
  <PresentationFormat>On-screen Show (4:3)</PresentationFormat>
  <Paragraphs>726</Paragraphs>
  <Slides>15</Slides>
  <Notes>0</Notes>
  <HiddenSlides>0</HiddenSlides>
  <MMClips>0</MMClips>
  <ScaleCrop>false</ScaleCrop>
  <HeadingPairs>
    <vt:vector size="6" baseType="variant">
      <vt:variant>
        <vt:lpstr>已用的字体</vt:lpstr>
      </vt:variant>
      <vt:variant>
        <vt:i4>7</vt:i4>
      </vt:variant>
      <vt:variant>
        <vt:lpstr>主题</vt:lpstr>
      </vt:variant>
      <vt:variant>
        <vt:i4>1</vt:i4>
      </vt:variant>
      <vt:variant>
        <vt:lpstr>幻灯片标题</vt:lpstr>
      </vt:variant>
      <vt:variant>
        <vt:i4>15</vt:i4>
      </vt:variant>
    </vt:vector>
  </HeadingPairs>
  <TitlesOfParts>
    <vt:vector size="23" baseType="lpstr">
      <vt:lpstr>Arial</vt:lpstr>
      <vt:lpstr>宋体</vt:lpstr>
      <vt:lpstr>Wingdings</vt:lpstr>
      <vt:lpstr>微软雅黑</vt:lpstr>
      <vt:lpstr>黑体</vt:lpstr>
      <vt:lpstr>Calibri</vt:lpstr>
      <vt:lpstr>Arial Unicode MS</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Minna</cp:lastModifiedBy>
  <cp:revision>641</cp:revision>
  <dcterms:created xsi:type="dcterms:W3CDTF">2022-06-22T01:54:00Z</dcterms:created>
  <dcterms:modified xsi:type="dcterms:W3CDTF">2023-02-24T02:36:55Z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D2CE304E2CBA4E7BB01E70653C11A10E</vt:lpwstr>
  </property>
  <property fmtid="{D5CDD505-2E9C-101B-9397-08002B2CF9AE}" pid="3" name="KSOProductBuildVer">
    <vt:lpwstr>2052-11.1.0.13703</vt:lpwstr>
  </property>
</Properties>
</file>